
<file path=[Content_Types].xml><?xml version="1.0" encoding="utf-8"?>
<Types xmlns="http://schemas.openxmlformats.org/package/2006/content-types">
  <Default Extension="bin" ContentType="image/png"/>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 id="2147483910" r:id="rId6"/>
  </p:sldMasterIdLst>
  <p:notesMasterIdLst>
    <p:notesMasterId r:id="rId10"/>
  </p:notesMasterIdLst>
  <p:sldIdLst>
    <p:sldId id="300" r:id="rId7"/>
    <p:sldId id="1857" r:id="rId8"/>
    <p:sldId id="185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812A"/>
    <a:srgbClr val="182D4C"/>
    <a:srgbClr val="2F2F2F"/>
    <a:srgbClr val="6C86B8"/>
    <a:srgbClr val="D87724"/>
    <a:srgbClr val="6A93D0"/>
    <a:srgbClr val="192943"/>
    <a:srgbClr val="1C375C"/>
    <a:srgbClr val="2F4E7F"/>
    <a:srgbClr val="2D5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0A8B7A-940D-AEB4-0929-EC6D2CC173E1}" v="5" dt="2025-05-19T21:20:14.215"/>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08"/>
  </p:normalViewPr>
  <p:slideViewPr>
    <p:cSldViewPr snapToGrid="0" snapToObjects="1">
      <p:cViewPr varScale="1">
        <p:scale>
          <a:sx n="56" d="100"/>
          <a:sy n="56" d="100"/>
        </p:scale>
        <p:origin x="918" y="78"/>
      </p:cViewPr>
      <p:guideLst>
        <p:guide orient="horz" pos="2160"/>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viewProps" Target="view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presProps" Target="presProps.xml"/><Relationship Id="rId5" Type="http://schemas.openxmlformats.org/officeDocument/2006/relationships/slideMaster" Target="slideMasters/slideMaster1.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dan Murphy" userId="S::bmurphy@affirma.com::e9f923b6-6d89-4d4e-a3b7-d9304b9d44ba" providerId="AD" clId="Web-{E80A8B7A-940D-AEB4-0929-EC6D2CC173E1}"/>
    <pc:docChg chg="addSld delSld addMainMaster delMainMaster">
      <pc:chgData name="Brendan Murphy" userId="S::bmurphy@affirma.com::e9f923b6-6d89-4d4e-a3b7-d9304b9d44ba" providerId="AD" clId="Web-{E80A8B7A-940D-AEB4-0929-EC6D2CC173E1}" dt="2025-05-19T21:20:14.215" v="7"/>
      <pc:docMkLst>
        <pc:docMk/>
      </pc:docMkLst>
      <pc:sldChg chg="add del">
        <pc:chgData name="Brendan Murphy" userId="S::bmurphy@affirma.com::e9f923b6-6d89-4d4e-a3b7-d9304b9d44ba" providerId="AD" clId="Web-{E80A8B7A-940D-AEB4-0929-EC6D2CC173E1}" dt="2025-05-19T21:19:52.463" v="4"/>
        <pc:sldMkLst>
          <pc:docMk/>
          <pc:sldMk cId="2132416323" sldId="1857"/>
        </pc:sldMkLst>
      </pc:sldChg>
      <pc:sldChg chg="add del">
        <pc:chgData name="Brendan Murphy" userId="S::bmurphy@affirma.com::e9f923b6-6d89-4d4e-a3b7-d9304b9d44ba" providerId="AD" clId="Web-{E80A8B7A-940D-AEB4-0929-EC6D2CC173E1}" dt="2025-05-19T21:20:13.576" v="6"/>
        <pc:sldMkLst>
          <pc:docMk/>
          <pc:sldMk cId="2228705853" sldId="1858"/>
        </pc:sldMkLst>
      </pc:sldChg>
      <pc:sldChg chg="add">
        <pc:chgData name="Brendan Murphy" userId="S::bmurphy@affirma.com::e9f923b6-6d89-4d4e-a3b7-d9304b9d44ba" providerId="AD" clId="Web-{E80A8B7A-940D-AEB4-0929-EC6D2CC173E1}" dt="2025-05-19T21:20:14.215" v="7"/>
        <pc:sldMkLst>
          <pc:docMk/>
          <pc:sldMk cId="2804197935" sldId="1858"/>
        </pc:sldMkLst>
      </pc:sldChg>
      <pc:sldMasterChg chg="addSldLayout delSldLayout">
        <pc:chgData name="Brendan Murphy" userId="S::bmurphy@affirma.com::e9f923b6-6d89-4d4e-a3b7-d9304b9d44ba" providerId="AD" clId="Web-{E80A8B7A-940D-AEB4-0929-EC6D2CC173E1}" dt="2025-05-19T21:19:52.463" v="4"/>
        <pc:sldMasterMkLst>
          <pc:docMk/>
          <pc:sldMasterMk cId="2069889758" sldId="2147483648"/>
        </pc:sldMasterMkLst>
        <pc:sldLayoutChg chg="add del">
          <pc:chgData name="Brendan Murphy" userId="S::bmurphy@affirma.com::e9f923b6-6d89-4d4e-a3b7-d9304b9d44ba" providerId="AD" clId="Web-{E80A8B7A-940D-AEB4-0929-EC6D2CC173E1}" dt="2025-05-19T21:19:29.790" v="1"/>
          <pc:sldLayoutMkLst>
            <pc:docMk/>
            <pc:sldMasterMk cId="2069889758" sldId="2147483648"/>
            <pc:sldLayoutMk cId="2018106783" sldId="2147483714"/>
          </pc:sldLayoutMkLst>
        </pc:sldLayoutChg>
        <pc:sldLayoutChg chg="add">
          <pc:chgData name="Brendan Murphy" userId="S::bmurphy@affirma.com::e9f923b6-6d89-4d4e-a3b7-d9304b9d44ba" providerId="AD" clId="Web-{E80A8B7A-940D-AEB4-0929-EC6D2CC173E1}" dt="2025-05-19T21:19:52.463" v="4"/>
          <pc:sldLayoutMkLst>
            <pc:docMk/>
            <pc:sldMasterMk cId="2069889758" sldId="2147483648"/>
            <pc:sldLayoutMk cId="3470113897" sldId="2147483714"/>
          </pc:sldLayoutMkLst>
        </pc:sldLayoutChg>
      </pc:sldMasterChg>
      <pc:sldMasterChg chg="add del addSldLayout delSldLayout">
        <pc:chgData name="Brendan Murphy" userId="S::bmurphy@affirma.com::e9f923b6-6d89-4d4e-a3b7-d9304b9d44ba" providerId="AD" clId="Web-{E80A8B7A-940D-AEB4-0929-EC6D2CC173E1}" dt="2025-05-19T21:20:14.215" v="7"/>
        <pc:sldMasterMkLst>
          <pc:docMk/>
          <pc:sldMasterMk cId="2455523390" sldId="2147483910"/>
        </pc:sldMasterMkLst>
        <pc:sldLayoutChg chg="add del">
          <pc:chgData name="Brendan Murphy" userId="S::bmurphy@affirma.com::e9f923b6-6d89-4d4e-a3b7-d9304b9d44ba" providerId="AD" clId="Web-{E80A8B7A-940D-AEB4-0929-EC6D2CC173E1}" dt="2025-05-19T21:20:14.215" v="7"/>
          <pc:sldLayoutMkLst>
            <pc:docMk/>
            <pc:sldMasterMk cId="2455523390" sldId="2147483910"/>
            <pc:sldLayoutMk cId="2256771708" sldId="2147483911"/>
          </pc:sldLayoutMkLst>
        </pc:sldLayoutChg>
        <pc:sldLayoutChg chg="add del">
          <pc:chgData name="Brendan Murphy" userId="S::bmurphy@affirma.com::e9f923b6-6d89-4d4e-a3b7-d9304b9d44ba" providerId="AD" clId="Web-{E80A8B7A-940D-AEB4-0929-EC6D2CC173E1}" dt="2025-05-19T21:20:14.215" v="7"/>
          <pc:sldLayoutMkLst>
            <pc:docMk/>
            <pc:sldMasterMk cId="2455523390" sldId="2147483910"/>
            <pc:sldLayoutMk cId="1080400467" sldId="2147483912"/>
          </pc:sldLayoutMkLst>
        </pc:sldLayoutChg>
        <pc:sldLayoutChg chg="add del">
          <pc:chgData name="Brendan Murphy" userId="S::bmurphy@affirma.com::e9f923b6-6d89-4d4e-a3b7-d9304b9d44ba" providerId="AD" clId="Web-{E80A8B7A-940D-AEB4-0929-EC6D2CC173E1}" dt="2025-05-19T21:20:14.215" v="7"/>
          <pc:sldLayoutMkLst>
            <pc:docMk/>
            <pc:sldMasterMk cId="2455523390" sldId="2147483910"/>
            <pc:sldLayoutMk cId="764091121" sldId="2147483913"/>
          </pc:sldLayoutMkLst>
        </pc:sldLayoutChg>
        <pc:sldLayoutChg chg="add del">
          <pc:chgData name="Brendan Murphy" userId="S::bmurphy@affirma.com::e9f923b6-6d89-4d4e-a3b7-d9304b9d44ba" providerId="AD" clId="Web-{E80A8B7A-940D-AEB4-0929-EC6D2CC173E1}" dt="2025-05-19T21:20:14.215" v="7"/>
          <pc:sldLayoutMkLst>
            <pc:docMk/>
            <pc:sldMasterMk cId="2455523390" sldId="2147483910"/>
            <pc:sldLayoutMk cId="2390307828" sldId="2147483914"/>
          </pc:sldLayoutMkLst>
        </pc:sldLayoutChg>
        <pc:sldLayoutChg chg="add del">
          <pc:chgData name="Brendan Murphy" userId="S::bmurphy@affirma.com::e9f923b6-6d89-4d4e-a3b7-d9304b9d44ba" providerId="AD" clId="Web-{E80A8B7A-940D-AEB4-0929-EC6D2CC173E1}" dt="2025-05-19T21:20:14.215" v="7"/>
          <pc:sldLayoutMkLst>
            <pc:docMk/>
            <pc:sldMasterMk cId="2455523390" sldId="2147483910"/>
            <pc:sldLayoutMk cId="1615229189" sldId="2147483915"/>
          </pc:sldLayoutMkLst>
        </pc:sldLayoutChg>
        <pc:sldLayoutChg chg="add del">
          <pc:chgData name="Brendan Murphy" userId="S::bmurphy@affirma.com::e9f923b6-6d89-4d4e-a3b7-d9304b9d44ba" providerId="AD" clId="Web-{E80A8B7A-940D-AEB4-0929-EC6D2CC173E1}" dt="2025-05-19T21:20:14.215" v="7"/>
          <pc:sldLayoutMkLst>
            <pc:docMk/>
            <pc:sldMasterMk cId="2455523390" sldId="2147483910"/>
            <pc:sldLayoutMk cId="3305937413" sldId="2147483916"/>
          </pc:sldLayoutMkLst>
        </pc:sldLayoutChg>
        <pc:sldLayoutChg chg="add del">
          <pc:chgData name="Brendan Murphy" userId="S::bmurphy@affirma.com::e9f923b6-6d89-4d4e-a3b7-d9304b9d44ba" providerId="AD" clId="Web-{E80A8B7A-940D-AEB4-0929-EC6D2CC173E1}" dt="2025-05-19T21:20:14.215" v="7"/>
          <pc:sldLayoutMkLst>
            <pc:docMk/>
            <pc:sldMasterMk cId="2455523390" sldId="2147483910"/>
            <pc:sldLayoutMk cId="2562584462" sldId="2147483917"/>
          </pc:sldLayoutMkLst>
        </pc:sldLayoutChg>
        <pc:sldLayoutChg chg="add del">
          <pc:chgData name="Brendan Murphy" userId="S::bmurphy@affirma.com::e9f923b6-6d89-4d4e-a3b7-d9304b9d44ba" providerId="AD" clId="Web-{E80A8B7A-940D-AEB4-0929-EC6D2CC173E1}" dt="2025-05-19T21:20:14.215" v="7"/>
          <pc:sldLayoutMkLst>
            <pc:docMk/>
            <pc:sldMasterMk cId="2455523390" sldId="2147483910"/>
            <pc:sldLayoutMk cId="1091036954" sldId="2147483918"/>
          </pc:sldLayoutMkLst>
        </pc:sldLayoutChg>
        <pc:sldLayoutChg chg="add del">
          <pc:chgData name="Brendan Murphy" userId="S::bmurphy@affirma.com::e9f923b6-6d89-4d4e-a3b7-d9304b9d44ba" providerId="AD" clId="Web-{E80A8B7A-940D-AEB4-0929-EC6D2CC173E1}" dt="2025-05-19T21:20:14.215" v="7"/>
          <pc:sldLayoutMkLst>
            <pc:docMk/>
            <pc:sldMasterMk cId="2455523390" sldId="2147483910"/>
            <pc:sldLayoutMk cId="3527981176" sldId="2147483919"/>
          </pc:sldLayoutMkLst>
        </pc:sldLayoutChg>
        <pc:sldLayoutChg chg="add del">
          <pc:chgData name="Brendan Murphy" userId="S::bmurphy@affirma.com::e9f923b6-6d89-4d4e-a3b7-d9304b9d44ba" providerId="AD" clId="Web-{E80A8B7A-940D-AEB4-0929-EC6D2CC173E1}" dt="2025-05-19T21:20:14.215" v="7"/>
          <pc:sldLayoutMkLst>
            <pc:docMk/>
            <pc:sldMasterMk cId="2455523390" sldId="2147483910"/>
            <pc:sldLayoutMk cId="3706921163" sldId="2147483920"/>
          </pc:sldLayoutMkLst>
        </pc:sldLayoutChg>
        <pc:sldLayoutChg chg="add del">
          <pc:chgData name="Brendan Murphy" userId="S::bmurphy@affirma.com::e9f923b6-6d89-4d4e-a3b7-d9304b9d44ba" providerId="AD" clId="Web-{E80A8B7A-940D-AEB4-0929-EC6D2CC173E1}" dt="2025-05-19T21:20:14.215" v="7"/>
          <pc:sldLayoutMkLst>
            <pc:docMk/>
            <pc:sldMasterMk cId="2455523390" sldId="2147483910"/>
            <pc:sldLayoutMk cId="4143228118" sldId="2147483921"/>
          </pc:sldLayoutMkLst>
        </pc:sldLayoutChg>
        <pc:sldLayoutChg chg="add del">
          <pc:chgData name="Brendan Murphy" userId="S::bmurphy@affirma.com::e9f923b6-6d89-4d4e-a3b7-d9304b9d44ba" providerId="AD" clId="Web-{E80A8B7A-940D-AEB4-0929-EC6D2CC173E1}" dt="2025-05-19T21:20:14.215" v="7"/>
          <pc:sldLayoutMkLst>
            <pc:docMk/>
            <pc:sldMasterMk cId="2455523390" sldId="2147483910"/>
            <pc:sldLayoutMk cId="3042051643" sldId="2147483922"/>
          </pc:sldLayoutMkLst>
        </pc:sldLayoutChg>
        <pc:sldLayoutChg chg="add del">
          <pc:chgData name="Brendan Murphy" userId="S::bmurphy@affirma.com::e9f923b6-6d89-4d4e-a3b7-d9304b9d44ba" providerId="AD" clId="Web-{E80A8B7A-940D-AEB4-0929-EC6D2CC173E1}" dt="2025-05-19T21:20:14.215" v="7"/>
          <pc:sldLayoutMkLst>
            <pc:docMk/>
            <pc:sldMasterMk cId="2455523390" sldId="2147483910"/>
            <pc:sldLayoutMk cId="937456172" sldId="2147483924"/>
          </pc:sldLayoutMkLst>
        </pc:sldLayoutChg>
        <pc:sldLayoutChg chg="add del">
          <pc:chgData name="Brendan Murphy" userId="S::bmurphy@affirma.com::e9f923b6-6d89-4d4e-a3b7-d9304b9d44ba" providerId="AD" clId="Web-{E80A8B7A-940D-AEB4-0929-EC6D2CC173E1}" dt="2025-05-19T21:20:14.215" v="7"/>
          <pc:sldLayoutMkLst>
            <pc:docMk/>
            <pc:sldMasterMk cId="2455523390" sldId="2147483910"/>
            <pc:sldLayoutMk cId="3336507448" sldId="2147483925"/>
          </pc:sldLayoutMkLst>
        </pc:sldLayoutChg>
        <pc:sldLayoutChg chg="add del">
          <pc:chgData name="Brendan Murphy" userId="S::bmurphy@affirma.com::e9f923b6-6d89-4d4e-a3b7-d9304b9d44ba" providerId="AD" clId="Web-{E80A8B7A-940D-AEB4-0929-EC6D2CC173E1}" dt="2025-05-19T21:20:14.215" v="7"/>
          <pc:sldLayoutMkLst>
            <pc:docMk/>
            <pc:sldMasterMk cId="2455523390" sldId="2147483910"/>
            <pc:sldLayoutMk cId="2676761059" sldId="214748398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BC89A5-BE3E-2441-87C0-54B69ED90FC7}" type="datetimeFigureOut">
              <a:t>5/19/2025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022639-76C9-2740-BE4D-A4E2B1985EBA}" type="slidenum">
              <a:t>‹#›</a:t>
            </a:fld>
            <a:endParaRPr lang="en-US"/>
          </a:p>
        </p:txBody>
      </p:sp>
    </p:spTree>
    <p:extLst>
      <p:ext uri="{BB962C8B-B14F-4D97-AF65-F5344CB8AC3E}">
        <p14:creationId xmlns:p14="http://schemas.microsoft.com/office/powerpoint/2010/main" val="1416130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1962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1962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0" y="0"/>
            <a:ext cx="12192001" cy="6858000"/>
          </a:xfrm>
          <a:pattFill prst="divot">
            <a:fgClr>
              <a:schemeClr val="bg1">
                <a:lumMod val="85000"/>
              </a:schemeClr>
            </a:fgClr>
            <a:bgClr>
              <a:schemeClr val="bg1"/>
            </a:bgClr>
          </a:pattFill>
        </p:spPr>
        <p:txBody>
          <a:bodyPr anchor="ctr">
            <a:normAutofit/>
          </a:bodyPr>
          <a:lstStyle>
            <a:lvl1pPr marL="0" indent="0" algn="ctr">
              <a:buNone/>
              <a:defRPr sz="1800"/>
            </a:lvl1pPr>
          </a:lstStyle>
          <a:p>
            <a:endParaRPr lang="en-US"/>
          </a:p>
        </p:txBody>
      </p:sp>
    </p:spTree>
    <p:extLst>
      <p:ext uri="{BB962C8B-B14F-4D97-AF65-F5344CB8AC3E}">
        <p14:creationId xmlns:p14="http://schemas.microsoft.com/office/powerpoint/2010/main" val="1802982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009EA-D4DF-6F4D-F27B-98044A193A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0BF5D2-BBA8-128B-4566-AA3AD8C33A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48C46B-391C-9BDB-3E72-90B97DDDBA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A5D951-8E27-4656-32D2-2F8EE9A35BA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824EF59-59D0-2EC4-82DE-1CC1A31B2B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0FE4B-822A-CDC7-84A6-1FAF6415F385}"/>
              </a:ext>
            </a:extLst>
          </p:cNvPr>
          <p:cNvSpPr>
            <a:spLocks noGrp="1"/>
          </p:cNvSpPr>
          <p:nvPr>
            <p:ph type="sldNum" sz="quarter" idx="12"/>
          </p:nvPr>
        </p:nvSpPr>
        <p:spPr/>
        <p:txBody>
          <a:bodyPr/>
          <a:lstStyle/>
          <a:p>
            <a:fld id="{C09AD561-9B93-486C-B5CB-D1C4B195CCAE}" type="slidenum">
              <a:rPr lang="en-US" smtClean="0"/>
              <a:t>‹#›</a:t>
            </a:fld>
            <a:endParaRPr lang="en-US"/>
          </a:p>
        </p:txBody>
      </p:sp>
    </p:spTree>
    <p:extLst>
      <p:ext uri="{BB962C8B-B14F-4D97-AF65-F5344CB8AC3E}">
        <p14:creationId xmlns:p14="http://schemas.microsoft.com/office/powerpoint/2010/main" val="23903078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DD8E-4F91-63FF-F48E-E40DD07F17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0A9771-D93B-6BFB-869C-0E70D9D5C470}"/>
              </a:ext>
            </a:extLst>
          </p:cNvPr>
          <p:cNvSpPr>
            <a:spLocks noGrp="1"/>
          </p:cNvSpPr>
          <p:nvPr>
            <p:ph type="body" idx="1"/>
          </p:nvPr>
        </p:nvSpPr>
        <p:spPr>
          <a:xfrm>
            <a:off x="839788" y="1681163"/>
            <a:ext cx="5157787" cy="82391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424FBC-A49E-366A-D3CA-E6B2975856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B8B45B-5398-F668-FCBB-BC322A537A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1A5AC7-B826-A9CC-89FC-D29D1B3C00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580717-85C6-CCC8-18CC-4946CCD3694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C1A4EFD-55BF-270D-DED6-A3816F4B56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054FE4-B67F-F3BB-4301-7B4D60025323}"/>
              </a:ext>
            </a:extLst>
          </p:cNvPr>
          <p:cNvSpPr>
            <a:spLocks noGrp="1"/>
          </p:cNvSpPr>
          <p:nvPr>
            <p:ph type="sldNum" sz="quarter" idx="12"/>
          </p:nvPr>
        </p:nvSpPr>
        <p:spPr/>
        <p:txBody>
          <a:bodyPr/>
          <a:lstStyle/>
          <a:p>
            <a:fld id="{C09AD561-9B93-486C-B5CB-D1C4B195CCAE}" type="slidenum">
              <a:rPr lang="en-US" smtClean="0"/>
              <a:t>‹#›</a:t>
            </a:fld>
            <a:endParaRPr lang="en-US"/>
          </a:p>
        </p:txBody>
      </p:sp>
    </p:spTree>
    <p:extLst>
      <p:ext uri="{BB962C8B-B14F-4D97-AF65-F5344CB8AC3E}">
        <p14:creationId xmlns:p14="http://schemas.microsoft.com/office/powerpoint/2010/main" val="1615229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45E6F-98C0-B178-145B-2A47D44C18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DBB20A-8404-CC7B-AF0C-AF4AE1D3CB6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51F04D5-5B4B-0D8F-FCE7-A70488855B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586998-0238-711E-B8F0-98E502C48BC9}"/>
              </a:ext>
            </a:extLst>
          </p:cNvPr>
          <p:cNvSpPr>
            <a:spLocks noGrp="1"/>
          </p:cNvSpPr>
          <p:nvPr>
            <p:ph type="sldNum" sz="quarter" idx="12"/>
          </p:nvPr>
        </p:nvSpPr>
        <p:spPr/>
        <p:txBody>
          <a:bodyPr/>
          <a:lstStyle/>
          <a:p>
            <a:fld id="{C09AD561-9B93-486C-B5CB-D1C4B195CCAE}" type="slidenum">
              <a:rPr lang="en-US" smtClean="0"/>
              <a:t>‹#›</a:t>
            </a:fld>
            <a:endParaRPr lang="en-US"/>
          </a:p>
        </p:txBody>
      </p:sp>
    </p:spTree>
    <p:extLst>
      <p:ext uri="{BB962C8B-B14F-4D97-AF65-F5344CB8AC3E}">
        <p14:creationId xmlns:p14="http://schemas.microsoft.com/office/powerpoint/2010/main" val="3305937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A4993B-75BF-E7DB-8752-D6B87CBF2357}"/>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9F979C8F-6D49-ACAF-8780-3107CEAFAE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6C6CE9-EEDA-E375-8DA3-F92E839D17EE}"/>
              </a:ext>
            </a:extLst>
          </p:cNvPr>
          <p:cNvSpPr>
            <a:spLocks noGrp="1"/>
          </p:cNvSpPr>
          <p:nvPr>
            <p:ph type="sldNum" sz="quarter" idx="12"/>
          </p:nvPr>
        </p:nvSpPr>
        <p:spPr/>
        <p:txBody>
          <a:bodyPr/>
          <a:lstStyle/>
          <a:p>
            <a:fld id="{C09AD561-9B93-486C-B5CB-D1C4B195CCAE}" type="slidenum">
              <a:rPr lang="en-US" smtClean="0"/>
              <a:t>‹#›</a:t>
            </a:fld>
            <a:endParaRPr lang="en-US"/>
          </a:p>
        </p:txBody>
      </p:sp>
    </p:spTree>
    <p:extLst>
      <p:ext uri="{BB962C8B-B14F-4D97-AF65-F5344CB8AC3E}">
        <p14:creationId xmlns:p14="http://schemas.microsoft.com/office/powerpoint/2010/main" val="25625844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64CA-82EF-1720-E3AC-A5A3E38E9E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4086E4-E58D-FCB6-35A9-1C07F90015D8}"/>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5C6445-2E2D-8CB7-513B-1BE6387F5FDE}"/>
              </a:ext>
            </a:extLst>
          </p:cNvPr>
          <p:cNvSpPr>
            <a:spLocks noGrp="1"/>
          </p:cNvSpPr>
          <p:nvPr>
            <p:ph type="body" sz="half" idx="2"/>
          </p:nvPr>
        </p:nvSpPr>
        <p:spPr>
          <a:xfrm>
            <a:off x="839788" y="2057400"/>
            <a:ext cx="3932237" cy="3811588"/>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1EC624-2E89-75E9-D410-1AE811475A1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71610C5-A80B-123F-BED2-CDF0BA2BB6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426842-ABC7-AFCE-1988-C25DE7CB769D}"/>
              </a:ext>
            </a:extLst>
          </p:cNvPr>
          <p:cNvSpPr>
            <a:spLocks noGrp="1"/>
          </p:cNvSpPr>
          <p:nvPr>
            <p:ph type="sldNum" sz="quarter" idx="12"/>
          </p:nvPr>
        </p:nvSpPr>
        <p:spPr/>
        <p:txBody>
          <a:bodyPr/>
          <a:lstStyle/>
          <a:p>
            <a:fld id="{C09AD561-9B93-486C-B5CB-D1C4B195CCAE}" type="slidenum">
              <a:rPr lang="en-US" smtClean="0"/>
              <a:t>‹#›</a:t>
            </a:fld>
            <a:endParaRPr lang="en-US"/>
          </a:p>
        </p:txBody>
      </p:sp>
    </p:spTree>
    <p:extLst>
      <p:ext uri="{BB962C8B-B14F-4D97-AF65-F5344CB8AC3E}">
        <p14:creationId xmlns:p14="http://schemas.microsoft.com/office/powerpoint/2010/main" val="1091036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4AFF-A4D7-61F2-4A35-01BDDF6BC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62A19B-8417-2116-432F-0A2406E00ED1}"/>
              </a:ext>
            </a:extLst>
          </p:cNvPr>
          <p:cNvSpPr>
            <a:spLocks noGrp="1"/>
          </p:cNvSpPr>
          <p:nvPr>
            <p:ph type="pic" idx="1"/>
          </p:nvPr>
        </p:nvSpPr>
        <p:spPr>
          <a:xfrm>
            <a:off x="5183188" y="987426"/>
            <a:ext cx="6172200" cy="4873625"/>
          </a:xfrm>
        </p:spPr>
        <p:txBody>
          <a:bodyPr/>
          <a:lstStyle>
            <a:lvl1pPr marL="0" indent="0">
              <a:buNone/>
              <a:defRPr sz="3200"/>
            </a:lvl1pPr>
            <a:lvl2pPr marL="457182" indent="0">
              <a:buNone/>
              <a:defRPr sz="2800"/>
            </a:lvl2pPr>
            <a:lvl3pPr marL="914363" indent="0">
              <a:buNone/>
              <a:defRPr sz="2400"/>
            </a:lvl3pPr>
            <a:lvl4pPr marL="1371545" indent="0">
              <a:buNone/>
              <a:defRPr sz="2000"/>
            </a:lvl4pPr>
            <a:lvl5pPr marL="1828727" indent="0">
              <a:buNone/>
              <a:defRPr sz="2000"/>
            </a:lvl5pPr>
            <a:lvl6pPr marL="2285909" indent="0">
              <a:buNone/>
              <a:defRPr sz="2000"/>
            </a:lvl6pPr>
            <a:lvl7pPr marL="2743090" indent="0">
              <a:buNone/>
              <a:defRPr sz="2000"/>
            </a:lvl7pPr>
            <a:lvl8pPr marL="3200272" indent="0">
              <a:buNone/>
              <a:defRPr sz="2000"/>
            </a:lvl8pPr>
            <a:lvl9pPr marL="3657454" indent="0">
              <a:buNone/>
              <a:defRPr sz="2000"/>
            </a:lvl9pPr>
          </a:lstStyle>
          <a:p>
            <a:endParaRPr lang="en-US"/>
          </a:p>
        </p:txBody>
      </p:sp>
      <p:sp>
        <p:nvSpPr>
          <p:cNvPr id="4" name="Text Placeholder 3">
            <a:extLst>
              <a:ext uri="{FF2B5EF4-FFF2-40B4-BE49-F238E27FC236}">
                <a16:creationId xmlns:a16="http://schemas.microsoft.com/office/drawing/2014/main" id="{D3A3926A-FF08-F75B-5C4C-155A0C435E17}"/>
              </a:ext>
            </a:extLst>
          </p:cNvPr>
          <p:cNvSpPr>
            <a:spLocks noGrp="1"/>
          </p:cNvSpPr>
          <p:nvPr>
            <p:ph type="body" sz="half" idx="2"/>
          </p:nvPr>
        </p:nvSpPr>
        <p:spPr>
          <a:xfrm>
            <a:off x="839788" y="2057400"/>
            <a:ext cx="3932237" cy="3811588"/>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196B79-7804-EB50-4050-9E784F45752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A71C7D1-3937-BEF1-284A-5D74909A99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594D8E-DA04-1098-6BDF-2172586B7CF0}"/>
              </a:ext>
            </a:extLst>
          </p:cNvPr>
          <p:cNvSpPr>
            <a:spLocks noGrp="1"/>
          </p:cNvSpPr>
          <p:nvPr>
            <p:ph type="sldNum" sz="quarter" idx="12"/>
          </p:nvPr>
        </p:nvSpPr>
        <p:spPr/>
        <p:txBody>
          <a:bodyPr/>
          <a:lstStyle/>
          <a:p>
            <a:fld id="{C09AD561-9B93-486C-B5CB-D1C4B195CCAE}" type="slidenum">
              <a:rPr lang="en-US" smtClean="0"/>
              <a:t>‹#›</a:t>
            </a:fld>
            <a:endParaRPr lang="en-US"/>
          </a:p>
        </p:txBody>
      </p:sp>
    </p:spTree>
    <p:extLst>
      <p:ext uri="{BB962C8B-B14F-4D97-AF65-F5344CB8AC3E}">
        <p14:creationId xmlns:p14="http://schemas.microsoft.com/office/powerpoint/2010/main" val="3527981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97EC0-37E5-FC57-322E-92CB97ED1E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44E835-8789-1808-CE7F-7E45F6131E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F621C5-225C-F65F-7A8C-62C0B556C00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0F4C491-F6DD-17A2-8D2C-8FBE85C37B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EF7310-2CA9-4FFD-19C3-5FDDDD70BCF4}"/>
              </a:ext>
            </a:extLst>
          </p:cNvPr>
          <p:cNvSpPr>
            <a:spLocks noGrp="1"/>
          </p:cNvSpPr>
          <p:nvPr>
            <p:ph type="sldNum" sz="quarter" idx="12"/>
          </p:nvPr>
        </p:nvSpPr>
        <p:spPr/>
        <p:txBody>
          <a:bodyPr/>
          <a:lstStyle/>
          <a:p>
            <a:fld id="{C09AD561-9B93-486C-B5CB-D1C4B195CCAE}" type="slidenum">
              <a:rPr lang="en-US" smtClean="0"/>
              <a:t>‹#›</a:t>
            </a:fld>
            <a:endParaRPr lang="en-US"/>
          </a:p>
        </p:txBody>
      </p:sp>
    </p:spTree>
    <p:extLst>
      <p:ext uri="{BB962C8B-B14F-4D97-AF65-F5344CB8AC3E}">
        <p14:creationId xmlns:p14="http://schemas.microsoft.com/office/powerpoint/2010/main" val="3706921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861C92-C048-2B23-2BFA-A2C403373D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CD425E-98F8-DCFC-3A1D-5A9E0DF8AC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32EDD-1D95-5E03-80B2-EF382DABFD9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EE8CAC2-0946-B784-7113-94C33ECE5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D25B8-8509-2EEE-2452-8BA772AE3674}"/>
              </a:ext>
            </a:extLst>
          </p:cNvPr>
          <p:cNvSpPr>
            <a:spLocks noGrp="1"/>
          </p:cNvSpPr>
          <p:nvPr>
            <p:ph type="sldNum" sz="quarter" idx="12"/>
          </p:nvPr>
        </p:nvSpPr>
        <p:spPr/>
        <p:txBody>
          <a:bodyPr/>
          <a:lstStyle/>
          <a:p>
            <a:fld id="{C09AD561-9B93-486C-B5CB-D1C4B195CCAE}" type="slidenum">
              <a:rPr lang="en-US" smtClean="0"/>
              <a:t>‹#›</a:t>
            </a:fld>
            <a:endParaRPr lang="en-US"/>
          </a:p>
        </p:txBody>
      </p:sp>
    </p:spTree>
    <p:extLst>
      <p:ext uri="{BB962C8B-B14F-4D97-AF65-F5344CB8AC3E}">
        <p14:creationId xmlns:p14="http://schemas.microsoft.com/office/powerpoint/2010/main" val="4143228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Agenda 1 and 2">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p:nvSpPr>
        <p:spPr>
          <a:xfrm>
            <a:off x="0" y="0"/>
            <a:ext cx="12192000" cy="6860138"/>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5" y="388389"/>
            <a:ext cx="6293099"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p:nvCxnSpPr>
        <p:spPr>
          <a:xfrm>
            <a:off x="553090" y="2164099"/>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6" y="7036369"/>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p:ph type="sldNum" sz="quarter" idx="12"/>
          </p:nvPr>
        </p:nvSpPr>
        <p:spPr>
          <a:xfrm>
            <a:off x="8845516" y="6454782"/>
            <a:ext cx="2743200" cy="154809"/>
          </a:xfrm>
        </p:spPr>
        <p:txBody>
          <a:bodyPr/>
          <a:lstStyle>
            <a:lvl1pPr>
              <a:defRPr sz="700">
                <a:solidFill>
                  <a:schemeClr val="bg1"/>
                </a:solidFill>
              </a:defRPr>
            </a:lvl1pPr>
          </a:lstStyle>
          <a:p>
            <a:fld id="{81715770-0B66-4D89-8E61-AABF50FE504C}" type="slidenum">
              <a:rPr lang="en-US" smtClean="0"/>
              <a:t>‹#›</a:t>
            </a:fld>
            <a:endParaRPr lang="en-US"/>
          </a:p>
        </p:txBody>
      </p:sp>
      <p:sp>
        <p:nvSpPr>
          <p:cNvPr id="32" name="Rectangle 31">
            <a:extLst>
              <a:ext uri="{FF2B5EF4-FFF2-40B4-BE49-F238E27FC236}">
                <a16:creationId xmlns:a16="http://schemas.microsoft.com/office/drawing/2014/main" id="{E1F10A0D-56F7-274F-989D-ED6596A4FEF9}"/>
              </a:ext>
            </a:extLst>
          </p:cNvPr>
          <p:cNvSpPr/>
          <p:nvPr/>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8"/>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p:ph type="body" sz="quarter" idx="13" hasCustomPrompt="1"/>
          </p:nvPr>
        </p:nvSpPr>
        <p:spPr>
          <a:xfrm>
            <a:off x="1012490" y="1655805"/>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8237566" y="1655805"/>
            <a:ext cx="3959104" cy="430015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p:nvCxnSpPr>
        <p:spPr>
          <a:xfrm>
            <a:off x="553090" y="2797988"/>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p:nvCxnSpPr>
        <p:spPr>
          <a:xfrm>
            <a:off x="553090" y="3431877"/>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p:nvCxnSpPr>
        <p:spPr>
          <a:xfrm>
            <a:off x="553090" y="4065766"/>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p:nvCxnSpPr>
        <p:spPr>
          <a:xfrm>
            <a:off x="553090" y="4699655"/>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3"/>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p:nvCxnSpPr>
        <p:spPr>
          <a:xfrm>
            <a:off x="553090" y="5333544"/>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p:nvCxnSpPr>
        <p:spPr>
          <a:xfrm>
            <a:off x="553090" y="5967433"/>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8237538" y="1655763"/>
            <a:ext cx="3954462" cy="4297362"/>
          </a:xfrm>
        </p:spPr>
        <p:txBody>
          <a:bodyPr/>
          <a:lstStyle>
            <a:lvl1pPr marL="0" indent="0">
              <a:buNone/>
              <a:defRPr>
                <a:solidFill>
                  <a:srgbClr val="008AD9"/>
                </a:solidFill>
              </a:defRPr>
            </a:lvl1pPr>
          </a:lstStyle>
          <a:p>
            <a:r>
              <a:rPr lang="en-US"/>
              <a:t>Click icon to add picture</a:t>
            </a:r>
          </a:p>
        </p:txBody>
      </p:sp>
    </p:spTree>
    <p:extLst>
      <p:ext uri="{BB962C8B-B14F-4D97-AF65-F5344CB8AC3E}">
        <p14:creationId xmlns:p14="http://schemas.microsoft.com/office/powerpoint/2010/main" val="30420516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350883" y="347096"/>
            <a:ext cx="10985432" cy="764390"/>
          </a:xfrm>
        </p:spPr>
        <p:txBody>
          <a:bodyPr anchor="b">
            <a:normAutofit/>
          </a:bodyPr>
          <a:lstStyle>
            <a:lvl1pPr algn="l">
              <a:defRPr sz="4000" b="0" i="0">
                <a:solidFill>
                  <a:srgbClr val="063A79"/>
                </a:solidFill>
                <a:latin typeface="Poppins SemiBold" panose="00000700000000000000" pitchFamily="2" charset="0"/>
                <a:cs typeface="Poppins SemiBold" panose="00000700000000000000" pitchFamily="2"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002852" y="6337495"/>
            <a:ext cx="767123" cy="264231"/>
          </a:xfrm>
          <a:prstGeom prst="rect">
            <a:avLst/>
          </a:prstGeom>
        </p:spPr>
      </p:pic>
      <p:sp>
        <p:nvSpPr>
          <p:cNvPr id="2" name="Rectangle 1">
            <a:extLst>
              <a:ext uri="{FF2B5EF4-FFF2-40B4-BE49-F238E27FC236}">
                <a16:creationId xmlns:a16="http://schemas.microsoft.com/office/drawing/2014/main" id="{FEEC62C7-21A3-29A1-2073-C46D015B8769}"/>
              </a:ext>
            </a:extLst>
          </p:cNvPr>
          <p:cNvSpPr/>
          <p:nvPr userDrawn="1"/>
        </p:nvSpPr>
        <p:spPr>
          <a:xfrm flipV="1">
            <a:off x="1" y="365239"/>
            <a:ext cx="79744"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8" b="1"/>
              <a:t>  </a:t>
            </a:r>
          </a:p>
        </p:txBody>
      </p:sp>
    </p:spTree>
    <p:extLst>
      <p:ext uri="{BB962C8B-B14F-4D97-AF65-F5344CB8AC3E}">
        <p14:creationId xmlns:p14="http://schemas.microsoft.com/office/powerpoint/2010/main" val="9374561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405468" y="1418121"/>
            <a:ext cx="3782286" cy="3782286"/>
          </a:xfrm>
          <a:custGeom>
            <a:avLst/>
            <a:gdLst>
              <a:gd name="connsiteX0" fmla="*/ 1891143 w 3782286"/>
              <a:gd name="connsiteY0" fmla="*/ 0 h 3782286"/>
              <a:gd name="connsiteX1" fmla="*/ 3782286 w 3782286"/>
              <a:gd name="connsiteY1" fmla="*/ 1891143 h 3782286"/>
              <a:gd name="connsiteX2" fmla="*/ 1891143 w 3782286"/>
              <a:gd name="connsiteY2" fmla="*/ 3782286 h 3782286"/>
              <a:gd name="connsiteX3" fmla="*/ 0 w 3782286"/>
              <a:gd name="connsiteY3" fmla="*/ 1891143 h 3782286"/>
              <a:gd name="connsiteX4" fmla="*/ 1891143 w 3782286"/>
              <a:gd name="connsiteY4" fmla="*/ 0 h 3782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286" h="3782286">
                <a:moveTo>
                  <a:pt x="1891143" y="0"/>
                </a:moveTo>
                <a:cubicBezTo>
                  <a:pt x="2935592" y="0"/>
                  <a:pt x="3782286" y="846694"/>
                  <a:pt x="3782286" y="1891143"/>
                </a:cubicBezTo>
                <a:cubicBezTo>
                  <a:pt x="3782286" y="2935592"/>
                  <a:pt x="2935592" y="3782286"/>
                  <a:pt x="1891143" y="3782286"/>
                </a:cubicBezTo>
                <a:cubicBezTo>
                  <a:pt x="846694" y="3782286"/>
                  <a:pt x="0" y="2935592"/>
                  <a:pt x="0" y="1891143"/>
                </a:cubicBezTo>
                <a:cubicBezTo>
                  <a:pt x="0" y="846694"/>
                  <a:pt x="846694" y="0"/>
                  <a:pt x="1891143" y="0"/>
                </a:cubicBezTo>
                <a:close/>
              </a:path>
            </a:pathLst>
          </a:custGeom>
          <a:pattFill prst="divot">
            <a:fgClr>
              <a:schemeClr val="bg1">
                <a:lumMod val="85000"/>
              </a:schemeClr>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14135901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9E9507-3CE7-4248-BD33-4B6D499CFF3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ext Placeholder 12">
            <a:extLst>
              <a:ext uri="{FF2B5EF4-FFF2-40B4-BE49-F238E27FC236}">
                <a16:creationId xmlns:a16="http://schemas.microsoft.com/office/drawing/2014/main" id="{0AB0713A-C93D-9944-89CB-D82B57B927E6}"/>
              </a:ext>
            </a:extLst>
          </p:cNvPr>
          <p:cNvSpPr>
            <a:spLocks noGrp="1"/>
          </p:cNvSpPr>
          <p:nvPr>
            <p:ph type="body" sz="quarter" idx="10" hasCustomPrompt="1"/>
          </p:nvPr>
        </p:nvSpPr>
        <p:spPr>
          <a:xfrm>
            <a:off x="1282024" y="2487685"/>
            <a:ext cx="9627954" cy="1370666"/>
          </a:xfrm>
        </p:spPr>
        <p:txBody>
          <a:bodyPr>
            <a:normAutofit/>
          </a:bodyPr>
          <a:lstStyle>
            <a:lvl1pPr marL="0" indent="0" algn="ctr">
              <a:buNone/>
              <a:defRPr sz="5500" b="1" i="0">
                <a:solidFill>
                  <a:srgbClr val="FF8E00"/>
                </a:solidFill>
                <a:latin typeface="Arial" panose="020B0604020202020204" pitchFamily="34" charset="0"/>
                <a:cs typeface="Arial" panose="020B0604020202020204" pitchFamily="34" charset="0"/>
              </a:defRPr>
            </a:lvl1pPr>
          </a:lstStyle>
          <a:p>
            <a:pPr lvl="0"/>
            <a:r>
              <a:rPr lang="en-US"/>
              <a:t>Thank you</a:t>
            </a:r>
          </a:p>
        </p:txBody>
      </p:sp>
      <p:pic>
        <p:nvPicPr>
          <p:cNvPr id="12" name="Picture 11">
            <a:extLst>
              <a:ext uri="{FF2B5EF4-FFF2-40B4-BE49-F238E27FC236}">
                <a16:creationId xmlns:a16="http://schemas.microsoft.com/office/drawing/2014/main" id="{BC633160-1107-D143-9F7F-29899547B1B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96780" y="4130140"/>
            <a:ext cx="1798438" cy="619462"/>
          </a:xfrm>
          <a:prstGeom prst="rect">
            <a:avLst/>
          </a:prstGeom>
        </p:spPr>
      </p:pic>
    </p:spTree>
    <p:extLst>
      <p:ext uri="{BB962C8B-B14F-4D97-AF65-F5344CB8AC3E}">
        <p14:creationId xmlns:p14="http://schemas.microsoft.com/office/powerpoint/2010/main" val="3336507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C3CB76-0EAE-9844-7FF1-82BB7025F438}"/>
              </a:ext>
            </a:extLst>
          </p:cNvPr>
          <p:cNvSpPr/>
          <p:nvPr userDrawn="1"/>
        </p:nvSpPr>
        <p:spPr>
          <a:xfrm>
            <a:off x="0" y="0"/>
            <a:ext cx="12192001" cy="6871413"/>
          </a:xfrm>
          <a:prstGeom prst="rect">
            <a:avLst/>
          </a:prstGeom>
          <a:gradFill>
            <a:gsLst>
              <a:gs pos="40000">
                <a:srgbClr val="F2F5F7"/>
              </a:gs>
              <a:gs pos="100000">
                <a:schemeClr val="bg1"/>
              </a:gs>
              <a:gs pos="0">
                <a:srgbClr val="F2F5F7"/>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b="0" i="0">
              <a:latin typeface="Poppins" pitchFamily="2" charset="77"/>
              <a:cs typeface="Poppins" pitchFamily="2" charset="77"/>
            </a:endParaRPr>
          </a:p>
        </p:txBody>
      </p:sp>
      <p:sp>
        <p:nvSpPr>
          <p:cNvPr id="7" name="Text Placeholder 12">
            <a:extLst>
              <a:ext uri="{FF2B5EF4-FFF2-40B4-BE49-F238E27FC236}">
                <a16:creationId xmlns:a16="http://schemas.microsoft.com/office/drawing/2014/main" id="{CE2DA2BF-39AA-FC40-9C3E-37237E5213A0}"/>
              </a:ext>
            </a:extLst>
          </p:cNvPr>
          <p:cNvSpPr>
            <a:spLocks noGrp="1"/>
          </p:cNvSpPr>
          <p:nvPr>
            <p:ph type="body" sz="quarter" idx="12" hasCustomPrompt="1"/>
          </p:nvPr>
        </p:nvSpPr>
        <p:spPr>
          <a:xfrm>
            <a:off x="913082" y="2054288"/>
            <a:ext cx="7264565" cy="1694005"/>
          </a:xfrm>
        </p:spPr>
        <p:txBody>
          <a:bodyPr anchor="b">
            <a:normAutofit/>
          </a:bodyPr>
          <a:lstStyle>
            <a:lvl1pPr marL="0" indent="0">
              <a:buNone/>
              <a:defRPr sz="5500" b="1" i="0">
                <a:solidFill>
                  <a:srgbClr val="063A79"/>
                </a:solidFill>
                <a:latin typeface="Poppins SemiBold" pitchFamily="2" charset="77"/>
                <a:cs typeface="Poppins SemiBold" pitchFamily="2" charset="77"/>
              </a:defRPr>
            </a:lvl1pPr>
          </a:lstStyle>
          <a:p>
            <a:pPr lvl="0"/>
            <a:r>
              <a:rPr lang="en-US"/>
              <a:t>Title Placeholder</a:t>
            </a:r>
          </a:p>
        </p:txBody>
      </p:sp>
    </p:spTree>
    <p:extLst>
      <p:ext uri="{BB962C8B-B14F-4D97-AF65-F5344CB8AC3E}">
        <p14:creationId xmlns:p14="http://schemas.microsoft.com/office/powerpoint/2010/main" val="2676761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8763000" y="0"/>
            <a:ext cx="3429000" cy="6858000"/>
          </a:xfrm>
          <a:custGeom>
            <a:avLst/>
            <a:gdLst>
              <a:gd name="connsiteX0" fmla="*/ 3429000 w 3429000"/>
              <a:gd name="connsiteY0" fmla="*/ 0 h 6858000"/>
              <a:gd name="connsiteX1" fmla="*/ 3429000 w 3429000"/>
              <a:gd name="connsiteY1" fmla="*/ 6858000 h 6858000"/>
              <a:gd name="connsiteX2" fmla="*/ 0 w 3429000"/>
              <a:gd name="connsiteY2" fmla="*/ 3429000 h 6858000"/>
              <a:gd name="connsiteX3" fmla="*/ 3429000 w 3429000"/>
              <a:gd name="connsiteY3" fmla="*/ 0 h 6858000"/>
            </a:gdLst>
            <a:ahLst/>
            <a:cxnLst>
              <a:cxn ang="0">
                <a:pos x="connsiteX0" y="connsiteY0"/>
              </a:cxn>
              <a:cxn ang="0">
                <a:pos x="connsiteX1" y="connsiteY1"/>
              </a:cxn>
              <a:cxn ang="0">
                <a:pos x="connsiteX2" y="connsiteY2"/>
              </a:cxn>
              <a:cxn ang="0">
                <a:pos x="connsiteX3" y="connsiteY3"/>
              </a:cxn>
            </a:cxnLst>
            <a:rect l="l" t="t" r="r" b="b"/>
            <a:pathLst>
              <a:path w="3429000" h="6858000">
                <a:moveTo>
                  <a:pt x="3429000" y="0"/>
                </a:moveTo>
                <a:lnTo>
                  <a:pt x="3429000" y="6858000"/>
                </a:lnTo>
                <a:cubicBezTo>
                  <a:pt x="1535216" y="6858000"/>
                  <a:pt x="0" y="5322784"/>
                  <a:pt x="0" y="3429000"/>
                </a:cubicBezTo>
                <a:cubicBezTo>
                  <a:pt x="0" y="1535217"/>
                  <a:pt x="1535216" y="0"/>
                  <a:pt x="3429000" y="0"/>
                </a:cubicBezTo>
                <a:close/>
              </a:path>
            </a:pathLst>
          </a:custGeom>
          <a:pattFill prst="divot">
            <a:fgClr>
              <a:schemeClr val="bg1">
                <a:lumMod val="85000"/>
              </a:schemeClr>
            </a:fgClr>
            <a:bgClr>
              <a:schemeClr val="bg1"/>
            </a:bgClr>
          </a:pattFill>
          <a:ln>
            <a:noFill/>
          </a:ln>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1174063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se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182D4C"/>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hasCustomPrompt="1"/>
          </p:nvPr>
        </p:nvSpPr>
        <p:spPr>
          <a:xfrm>
            <a:off x="381000" y="228600"/>
            <a:ext cx="11430000" cy="533400"/>
          </a:xfrm>
        </p:spPr>
        <p:txBody>
          <a:bodyPr tIns="91440" bIns="91440"/>
          <a:lstStyle>
            <a:lvl1pPr>
              <a:defRPr b="0">
                <a:solidFill>
                  <a:schemeClr val="bg1"/>
                </a:solidFill>
                <a:latin typeface="Montserrat"/>
              </a:defRPr>
            </a:lvl1pPr>
          </a:lstStyle>
          <a:p>
            <a:r>
              <a:rPr lang="en-US" dirty="0"/>
              <a:t>title</a:t>
            </a:r>
          </a:p>
        </p:txBody>
      </p:sp>
      <p:grpSp>
        <p:nvGrpSpPr>
          <p:cNvPr id="10" name="Group 9">
            <a:extLst>
              <a:ext uri="{FF2B5EF4-FFF2-40B4-BE49-F238E27FC236}">
                <a16:creationId xmlns:a16="http://schemas.microsoft.com/office/drawing/2014/main" id="{13883256-DDF5-46AA-B364-D5E565E8F2E8}"/>
              </a:ext>
            </a:extLst>
          </p:cNvPr>
          <p:cNvGrpSpPr/>
          <p:nvPr userDrawn="1"/>
        </p:nvGrpSpPr>
        <p:grpSpPr>
          <a:xfrm>
            <a:off x="11251602" y="157052"/>
            <a:ext cx="772469" cy="709254"/>
            <a:chOff x="10255378" y="484095"/>
            <a:chExt cx="1281303" cy="1176448"/>
          </a:xfrm>
          <a:solidFill>
            <a:schemeClr val="bg1"/>
          </a:solidFill>
        </p:grpSpPr>
        <p:sp>
          <p:nvSpPr>
            <p:cNvPr id="13" name="Right Triangle 12">
              <a:extLst>
                <a:ext uri="{FF2B5EF4-FFF2-40B4-BE49-F238E27FC236}">
                  <a16:creationId xmlns:a16="http://schemas.microsoft.com/office/drawing/2014/main" id="{E04258D0-0979-4874-8131-C85BFBF0EBB7}"/>
                </a:ext>
              </a:extLst>
            </p:cNvPr>
            <p:cNvSpPr/>
            <p:nvPr/>
          </p:nvSpPr>
          <p:spPr>
            <a:xfrm rot="10800000">
              <a:off x="10404999" y="484095"/>
              <a:ext cx="1131682" cy="1131682"/>
            </a:xfrm>
            <a:prstGeom prst="rtTriangle">
              <a:avLst/>
            </a:prstGeom>
            <a:solidFill>
              <a:srgbClr val="DD81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B07A057C-BA43-40B3-9FAD-B92F71670524}"/>
                </a:ext>
              </a:extLst>
            </p:cNvPr>
            <p:cNvGrpSpPr/>
            <p:nvPr/>
          </p:nvGrpSpPr>
          <p:grpSpPr>
            <a:xfrm rot="10800000">
              <a:off x="10255378" y="708872"/>
              <a:ext cx="1007690" cy="951671"/>
              <a:chOff x="7625694" y="1771958"/>
              <a:chExt cx="3025379" cy="2857192"/>
            </a:xfrm>
            <a:grpFill/>
          </p:grpSpPr>
          <p:sp>
            <p:nvSpPr>
              <p:cNvPr id="15" name="Oval 14">
                <a:extLst>
                  <a:ext uri="{FF2B5EF4-FFF2-40B4-BE49-F238E27FC236}">
                    <a16:creationId xmlns:a16="http://schemas.microsoft.com/office/drawing/2014/main" id="{822D3E89-D469-424A-A98C-AF9147A63662}"/>
                  </a:ext>
                </a:extLst>
              </p:cNvPr>
              <p:cNvSpPr/>
              <p:nvPr/>
            </p:nvSpPr>
            <p:spPr>
              <a:xfrm>
                <a:off x="7632372" y="443895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BADCFF3-8AD6-42F9-AB8C-375C23E132C8}"/>
                  </a:ext>
                </a:extLst>
              </p:cNvPr>
              <p:cNvSpPr/>
              <p:nvPr/>
            </p:nvSpPr>
            <p:spPr>
              <a:xfrm>
                <a:off x="7648083" y="377220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46CF906-92B7-45FE-A1E0-5AF6E9C4869B}"/>
                  </a:ext>
                </a:extLst>
              </p:cNvPr>
              <p:cNvSpPr/>
              <p:nvPr/>
            </p:nvSpPr>
            <p:spPr>
              <a:xfrm>
                <a:off x="7629033" y="310545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449BE01-15C6-4A0D-9AF6-4786CA4E9637}"/>
                  </a:ext>
                </a:extLst>
              </p:cNvPr>
              <p:cNvSpPr/>
              <p:nvPr/>
            </p:nvSpPr>
            <p:spPr>
              <a:xfrm>
                <a:off x="7625694" y="243870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E205D10-1D5E-4D0D-8531-85D8D7946B95}"/>
                  </a:ext>
                </a:extLst>
              </p:cNvPr>
              <p:cNvSpPr/>
              <p:nvPr/>
            </p:nvSpPr>
            <p:spPr>
              <a:xfrm>
                <a:off x="7629033" y="177195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E2C8FD6-081D-49F6-921D-A381A767C163}"/>
                  </a:ext>
                </a:extLst>
              </p:cNvPr>
              <p:cNvSpPr/>
              <p:nvPr/>
            </p:nvSpPr>
            <p:spPr>
              <a:xfrm>
                <a:off x="8338576" y="4423007"/>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F9994E3-F742-477B-85AD-302966D65BD7}"/>
                  </a:ext>
                </a:extLst>
              </p:cNvPr>
              <p:cNvSpPr/>
              <p:nvPr/>
            </p:nvSpPr>
            <p:spPr>
              <a:xfrm>
                <a:off x="8354287" y="3756257"/>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A814A4E-18CD-488A-8AC5-D8D62E7F96F9}"/>
                  </a:ext>
                </a:extLst>
              </p:cNvPr>
              <p:cNvSpPr/>
              <p:nvPr/>
            </p:nvSpPr>
            <p:spPr>
              <a:xfrm>
                <a:off x="8335237" y="3089507"/>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3949535-A9FF-471C-BF8D-F3C9FB103940}"/>
                  </a:ext>
                </a:extLst>
              </p:cNvPr>
              <p:cNvSpPr/>
              <p:nvPr/>
            </p:nvSpPr>
            <p:spPr>
              <a:xfrm>
                <a:off x="8331898" y="2422757"/>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A711CF7-5013-4280-856D-919CDF2AA910}"/>
                  </a:ext>
                </a:extLst>
              </p:cNvPr>
              <p:cNvSpPr/>
              <p:nvPr/>
            </p:nvSpPr>
            <p:spPr>
              <a:xfrm>
                <a:off x="9036117" y="443895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D2D7A54-8F84-484D-8489-7F2DF9C00BCC}"/>
                  </a:ext>
                </a:extLst>
              </p:cNvPr>
              <p:cNvSpPr/>
              <p:nvPr/>
            </p:nvSpPr>
            <p:spPr>
              <a:xfrm>
                <a:off x="9051828" y="377220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3920531-84F3-4DCA-A4C7-1E45B62398A0}"/>
                  </a:ext>
                </a:extLst>
              </p:cNvPr>
              <p:cNvSpPr/>
              <p:nvPr/>
            </p:nvSpPr>
            <p:spPr>
              <a:xfrm>
                <a:off x="9032778" y="310545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EA3990F-0363-4A77-BABA-C5915D801F32}"/>
                  </a:ext>
                </a:extLst>
              </p:cNvPr>
              <p:cNvSpPr/>
              <p:nvPr/>
            </p:nvSpPr>
            <p:spPr>
              <a:xfrm>
                <a:off x="9755375" y="443895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DE1E5EB-D396-42F9-9256-14D087571DC3}"/>
                  </a:ext>
                </a:extLst>
              </p:cNvPr>
              <p:cNvSpPr/>
              <p:nvPr/>
            </p:nvSpPr>
            <p:spPr>
              <a:xfrm>
                <a:off x="9771086" y="377220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96CFD1D-C58B-40A8-A745-B76F50F83965}"/>
                  </a:ext>
                </a:extLst>
              </p:cNvPr>
              <p:cNvSpPr/>
              <p:nvPr/>
            </p:nvSpPr>
            <p:spPr>
              <a:xfrm>
                <a:off x="10470714" y="4448791"/>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0" name="Rectangle 29">
            <a:extLst>
              <a:ext uri="{FF2B5EF4-FFF2-40B4-BE49-F238E27FC236}">
                <a16:creationId xmlns:a16="http://schemas.microsoft.com/office/drawing/2014/main" id="{9665E9BF-B954-4AC7-821E-2E0CD116D915}"/>
              </a:ext>
            </a:extLst>
          </p:cNvPr>
          <p:cNvSpPr/>
          <p:nvPr userDrawn="1"/>
        </p:nvSpPr>
        <p:spPr>
          <a:xfrm>
            <a:off x="0" y="994299"/>
            <a:ext cx="7239000" cy="58658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C9A7433-5BCD-4EA6-924A-53FDBF0CAAA6}"/>
              </a:ext>
            </a:extLst>
          </p:cNvPr>
          <p:cNvSpPr txBox="1"/>
          <p:nvPr userDrawn="1"/>
        </p:nvSpPr>
        <p:spPr>
          <a:xfrm>
            <a:off x="858128" y="2008164"/>
            <a:ext cx="5533147" cy="314702"/>
          </a:xfrm>
          <a:prstGeom prst="rect">
            <a:avLst/>
          </a:prstGeom>
          <a:noFill/>
        </p:spPr>
        <p:txBody>
          <a:bodyPr wrap="square" rtlCol="0">
            <a:spAutoFit/>
          </a:bodyPr>
          <a:lstStyle/>
          <a:p>
            <a:pPr>
              <a:lnSpc>
                <a:spcPct val="150000"/>
              </a:lnSpc>
            </a:pPr>
            <a:r>
              <a:rPr lang="en-US" sz="1100" b="0" i="0" kern="1200" dirty="0" err="1">
                <a:solidFill>
                  <a:schemeClr val="tx1"/>
                </a:solidFill>
                <a:effectLst/>
                <a:latin typeface="Open Sans"/>
                <a:ea typeface="+mn-ea"/>
                <a:cs typeface="+mn-cs"/>
              </a:rPr>
              <a:t>challengereplace</a:t>
            </a:r>
            <a:endParaRPr lang="en-US" sz="1100" b="0" i="0" kern="1200" dirty="0">
              <a:solidFill>
                <a:schemeClr val="tx1"/>
              </a:solidFill>
              <a:effectLst/>
              <a:latin typeface="Open Sans"/>
              <a:ea typeface="+mn-ea"/>
              <a:cs typeface="+mn-cs"/>
            </a:endParaRPr>
          </a:p>
        </p:txBody>
      </p:sp>
      <p:sp>
        <p:nvSpPr>
          <p:cNvPr id="32" name="TextBox 31">
            <a:extLst>
              <a:ext uri="{FF2B5EF4-FFF2-40B4-BE49-F238E27FC236}">
                <a16:creationId xmlns:a16="http://schemas.microsoft.com/office/drawing/2014/main" id="{E1C0119A-9047-4290-917B-405E19FFDA31}"/>
              </a:ext>
            </a:extLst>
          </p:cNvPr>
          <p:cNvSpPr txBox="1"/>
          <p:nvPr userDrawn="1"/>
        </p:nvSpPr>
        <p:spPr>
          <a:xfrm>
            <a:off x="858129" y="1581124"/>
            <a:ext cx="1603901" cy="384721"/>
          </a:xfrm>
          <a:prstGeom prst="rect">
            <a:avLst/>
          </a:prstGeom>
          <a:noFill/>
        </p:spPr>
        <p:txBody>
          <a:bodyPr wrap="none" rtlCol="0">
            <a:spAutoFit/>
          </a:bodyPr>
          <a:lstStyle/>
          <a:p>
            <a:r>
              <a:rPr lang="en-US" sz="1900" b="1" dirty="0">
                <a:solidFill>
                  <a:srgbClr val="6C86B8"/>
                </a:solidFill>
                <a:latin typeface="Montserrat" charset="0"/>
                <a:ea typeface="Montserrat" charset="0"/>
                <a:cs typeface="Montserrat" charset="0"/>
              </a:rPr>
              <a:t>The Challenge</a:t>
            </a:r>
          </a:p>
        </p:txBody>
      </p:sp>
      <p:sp>
        <p:nvSpPr>
          <p:cNvPr id="33" name="TextBox 32">
            <a:extLst>
              <a:ext uri="{FF2B5EF4-FFF2-40B4-BE49-F238E27FC236}">
                <a16:creationId xmlns:a16="http://schemas.microsoft.com/office/drawing/2014/main" id="{A2CD0AFB-BBEB-434B-985F-3ACF7BE51454}"/>
              </a:ext>
            </a:extLst>
          </p:cNvPr>
          <p:cNvSpPr txBox="1"/>
          <p:nvPr userDrawn="1"/>
        </p:nvSpPr>
        <p:spPr>
          <a:xfrm>
            <a:off x="858128" y="3525482"/>
            <a:ext cx="5533147" cy="314702"/>
          </a:xfrm>
          <a:prstGeom prst="rect">
            <a:avLst/>
          </a:prstGeom>
          <a:noFill/>
        </p:spPr>
        <p:txBody>
          <a:bodyPr wrap="square" rtlCol="0">
            <a:spAutoFit/>
          </a:bodyPr>
          <a:lstStyle/>
          <a:p>
            <a:pPr>
              <a:lnSpc>
                <a:spcPct val="150000"/>
              </a:lnSpc>
            </a:pPr>
            <a:r>
              <a:rPr lang="en-US" sz="1100" b="0" i="0" kern="1200" dirty="0" err="1">
                <a:solidFill>
                  <a:schemeClr val="tx1"/>
                </a:solidFill>
                <a:effectLst/>
                <a:latin typeface="Open Sans"/>
                <a:ea typeface="+mn-ea"/>
                <a:cs typeface="+mn-cs"/>
              </a:rPr>
              <a:t>ourworkreplace</a:t>
            </a:r>
            <a:endParaRPr lang="en-US" sz="1100" b="0" i="0" kern="1200" dirty="0">
              <a:solidFill>
                <a:schemeClr val="tx1"/>
              </a:solidFill>
              <a:effectLst/>
              <a:latin typeface="Open Sans"/>
              <a:ea typeface="+mn-ea"/>
              <a:cs typeface="+mn-cs"/>
            </a:endParaRPr>
          </a:p>
        </p:txBody>
      </p:sp>
      <p:sp>
        <p:nvSpPr>
          <p:cNvPr id="34" name="TextBox 33">
            <a:extLst>
              <a:ext uri="{FF2B5EF4-FFF2-40B4-BE49-F238E27FC236}">
                <a16:creationId xmlns:a16="http://schemas.microsoft.com/office/drawing/2014/main" id="{EC17F625-2EC2-4F28-895B-03B104D7945A}"/>
              </a:ext>
            </a:extLst>
          </p:cNvPr>
          <p:cNvSpPr txBox="1"/>
          <p:nvPr userDrawn="1"/>
        </p:nvSpPr>
        <p:spPr>
          <a:xfrm>
            <a:off x="858129" y="3098442"/>
            <a:ext cx="1458348" cy="369332"/>
          </a:xfrm>
          <a:prstGeom prst="rect">
            <a:avLst/>
          </a:prstGeom>
          <a:noFill/>
        </p:spPr>
        <p:txBody>
          <a:bodyPr wrap="none" rtlCol="0">
            <a:spAutoFit/>
          </a:bodyPr>
          <a:lstStyle/>
          <a:p>
            <a:r>
              <a:rPr lang="en-US" b="1" dirty="0">
                <a:solidFill>
                  <a:srgbClr val="6C86B8"/>
                </a:solidFill>
                <a:latin typeface="Montserrat" charset="0"/>
                <a:ea typeface="Montserrat" charset="0"/>
                <a:cs typeface="Montserrat" charset="0"/>
              </a:rPr>
              <a:t>What We Did</a:t>
            </a:r>
          </a:p>
        </p:txBody>
      </p:sp>
      <p:sp>
        <p:nvSpPr>
          <p:cNvPr id="35" name="TextBox 34">
            <a:extLst>
              <a:ext uri="{FF2B5EF4-FFF2-40B4-BE49-F238E27FC236}">
                <a16:creationId xmlns:a16="http://schemas.microsoft.com/office/drawing/2014/main" id="{127A5A2A-6A75-46BB-A872-3D435F9C8C26}"/>
              </a:ext>
            </a:extLst>
          </p:cNvPr>
          <p:cNvSpPr txBox="1"/>
          <p:nvPr userDrawn="1"/>
        </p:nvSpPr>
        <p:spPr>
          <a:xfrm>
            <a:off x="873603" y="5568668"/>
            <a:ext cx="5517672" cy="314702"/>
          </a:xfrm>
          <a:prstGeom prst="rect">
            <a:avLst/>
          </a:prstGeom>
          <a:noFill/>
        </p:spPr>
        <p:txBody>
          <a:bodyPr wrap="square" rtlCol="0">
            <a:spAutoFit/>
          </a:bodyPr>
          <a:lstStyle/>
          <a:p>
            <a:pPr>
              <a:lnSpc>
                <a:spcPct val="150000"/>
              </a:lnSpc>
            </a:pPr>
            <a:r>
              <a:rPr lang="en-US" sz="1100" b="0" i="0" kern="1200" dirty="0" err="1">
                <a:solidFill>
                  <a:schemeClr val="tx1"/>
                </a:solidFill>
                <a:effectLst/>
                <a:latin typeface="Open Sans"/>
                <a:ea typeface="+mn-ea"/>
                <a:cs typeface="+mn-cs"/>
              </a:rPr>
              <a:t>resultsreplace</a:t>
            </a:r>
            <a:endParaRPr lang="en-US" sz="1100" b="0" i="0" kern="1200" dirty="0">
              <a:solidFill>
                <a:schemeClr val="tx1"/>
              </a:solidFill>
              <a:effectLst/>
              <a:latin typeface="Open Sans"/>
              <a:ea typeface="+mn-ea"/>
              <a:cs typeface="+mn-cs"/>
            </a:endParaRPr>
          </a:p>
        </p:txBody>
      </p:sp>
      <p:sp>
        <p:nvSpPr>
          <p:cNvPr id="36" name="TextBox 35">
            <a:extLst>
              <a:ext uri="{FF2B5EF4-FFF2-40B4-BE49-F238E27FC236}">
                <a16:creationId xmlns:a16="http://schemas.microsoft.com/office/drawing/2014/main" id="{4651924A-7907-4360-9ED8-B533D803C21B}"/>
              </a:ext>
            </a:extLst>
          </p:cNvPr>
          <p:cNvSpPr txBox="1"/>
          <p:nvPr userDrawn="1"/>
        </p:nvSpPr>
        <p:spPr>
          <a:xfrm>
            <a:off x="873603" y="5141628"/>
            <a:ext cx="868956" cy="369332"/>
          </a:xfrm>
          <a:prstGeom prst="rect">
            <a:avLst/>
          </a:prstGeom>
          <a:noFill/>
        </p:spPr>
        <p:txBody>
          <a:bodyPr wrap="none" rtlCol="0">
            <a:spAutoFit/>
          </a:bodyPr>
          <a:lstStyle/>
          <a:p>
            <a:r>
              <a:rPr lang="en-US" b="1" dirty="0">
                <a:solidFill>
                  <a:srgbClr val="6C86B8"/>
                </a:solidFill>
                <a:latin typeface="Montserrat" charset="0"/>
                <a:ea typeface="Montserrat" charset="0"/>
                <a:cs typeface="Montserrat" charset="0"/>
              </a:rPr>
              <a:t>Results</a:t>
            </a:r>
          </a:p>
        </p:txBody>
      </p:sp>
      <p:sp>
        <p:nvSpPr>
          <p:cNvPr id="6" name="Picture Placeholder 5">
            <a:extLst>
              <a:ext uri="{FF2B5EF4-FFF2-40B4-BE49-F238E27FC236}">
                <a16:creationId xmlns:a16="http://schemas.microsoft.com/office/drawing/2014/main" id="{DC946A52-3E8A-4AAA-A1F9-52E5356EACA1}"/>
              </a:ext>
            </a:extLst>
          </p:cNvPr>
          <p:cNvSpPr>
            <a:spLocks noGrp="1"/>
          </p:cNvSpPr>
          <p:nvPr>
            <p:ph type="pic" sz="quarter" idx="11" hasCustomPrompt="1"/>
          </p:nvPr>
        </p:nvSpPr>
        <p:spPr>
          <a:xfrm>
            <a:off x="7604616" y="3578094"/>
            <a:ext cx="4254500" cy="2755900"/>
          </a:xfrm>
        </p:spPr>
        <p:txBody>
          <a:bodyPr/>
          <a:lstStyle>
            <a:lvl1pPr>
              <a:defRPr/>
            </a:lvl1pPr>
          </a:lstStyle>
          <a:p>
            <a:r>
              <a:rPr lang="en-US" dirty="0" err="1"/>
              <a:t>screenshotplace</a:t>
            </a:r>
            <a:endParaRPr lang="en-US" dirty="0"/>
          </a:p>
        </p:txBody>
      </p:sp>
      <p:sp>
        <p:nvSpPr>
          <p:cNvPr id="5" name="Picture Placeholder 4">
            <a:extLst>
              <a:ext uri="{FF2B5EF4-FFF2-40B4-BE49-F238E27FC236}">
                <a16:creationId xmlns:a16="http://schemas.microsoft.com/office/drawing/2014/main" id="{3ECA3D9A-2ED8-4AE0-ACE4-B53CB627B2D7}"/>
              </a:ext>
            </a:extLst>
          </p:cNvPr>
          <p:cNvSpPr>
            <a:spLocks noGrp="1"/>
          </p:cNvSpPr>
          <p:nvPr>
            <p:ph type="pic" sz="quarter" idx="12"/>
          </p:nvPr>
        </p:nvSpPr>
        <p:spPr>
          <a:xfrm>
            <a:off x="8797646" y="1565275"/>
            <a:ext cx="1781175" cy="1770063"/>
          </a:xfrm>
        </p:spPr>
        <p:txBody>
          <a:bodyPr/>
          <a:lstStyle/>
          <a:p>
            <a:endParaRPr lang="en-US"/>
          </a:p>
        </p:txBody>
      </p:sp>
    </p:spTree>
    <p:extLst>
      <p:ext uri="{BB962C8B-B14F-4D97-AF65-F5344CB8AC3E}">
        <p14:creationId xmlns:p14="http://schemas.microsoft.com/office/powerpoint/2010/main" val="25828250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se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182D4C"/>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hasCustomPrompt="1"/>
          </p:nvPr>
        </p:nvSpPr>
        <p:spPr>
          <a:xfrm>
            <a:off x="381000" y="228600"/>
            <a:ext cx="11430000" cy="533400"/>
          </a:xfrm>
        </p:spPr>
        <p:txBody>
          <a:bodyPr tIns="91440" bIns="91440"/>
          <a:lstStyle>
            <a:lvl1pPr>
              <a:defRPr b="0">
                <a:solidFill>
                  <a:schemeClr val="bg1"/>
                </a:solidFill>
                <a:latin typeface="Montserrat"/>
              </a:defRPr>
            </a:lvl1pPr>
          </a:lstStyle>
          <a:p>
            <a:r>
              <a:rPr lang="en-US" dirty="0"/>
              <a:t>title</a:t>
            </a:r>
          </a:p>
        </p:txBody>
      </p:sp>
      <p:grpSp>
        <p:nvGrpSpPr>
          <p:cNvPr id="10" name="Group 9">
            <a:extLst>
              <a:ext uri="{FF2B5EF4-FFF2-40B4-BE49-F238E27FC236}">
                <a16:creationId xmlns:a16="http://schemas.microsoft.com/office/drawing/2014/main" id="{13883256-DDF5-46AA-B364-D5E565E8F2E8}"/>
              </a:ext>
            </a:extLst>
          </p:cNvPr>
          <p:cNvGrpSpPr/>
          <p:nvPr userDrawn="1"/>
        </p:nvGrpSpPr>
        <p:grpSpPr>
          <a:xfrm>
            <a:off x="11251602" y="157052"/>
            <a:ext cx="772469" cy="709254"/>
            <a:chOff x="10255378" y="484095"/>
            <a:chExt cx="1281303" cy="1176448"/>
          </a:xfrm>
          <a:solidFill>
            <a:schemeClr val="bg1"/>
          </a:solidFill>
        </p:grpSpPr>
        <p:sp>
          <p:nvSpPr>
            <p:cNvPr id="13" name="Right Triangle 12">
              <a:extLst>
                <a:ext uri="{FF2B5EF4-FFF2-40B4-BE49-F238E27FC236}">
                  <a16:creationId xmlns:a16="http://schemas.microsoft.com/office/drawing/2014/main" id="{E04258D0-0979-4874-8131-C85BFBF0EBB7}"/>
                </a:ext>
              </a:extLst>
            </p:cNvPr>
            <p:cNvSpPr/>
            <p:nvPr/>
          </p:nvSpPr>
          <p:spPr>
            <a:xfrm rot="10800000">
              <a:off x="10404999" y="484095"/>
              <a:ext cx="1131682" cy="1131682"/>
            </a:xfrm>
            <a:prstGeom prst="rtTriangle">
              <a:avLst/>
            </a:prstGeom>
            <a:solidFill>
              <a:srgbClr val="DD81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B07A057C-BA43-40B3-9FAD-B92F71670524}"/>
                </a:ext>
              </a:extLst>
            </p:cNvPr>
            <p:cNvGrpSpPr/>
            <p:nvPr/>
          </p:nvGrpSpPr>
          <p:grpSpPr>
            <a:xfrm rot="10800000">
              <a:off x="10255378" y="708872"/>
              <a:ext cx="1007690" cy="951671"/>
              <a:chOff x="7625694" y="1771958"/>
              <a:chExt cx="3025379" cy="2857192"/>
            </a:xfrm>
            <a:grpFill/>
          </p:grpSpPr>
          <p:sp>
            <p:nvSpPr>
              <p:cNvPr id="15" name="Oval 14">
                <a:extLst>
                  <a:ext uri="{FF2B5EF4-FFF2-40B4-BE49-F238E27FC236}">
                    <a16:creationId xmlns:a16="http://schemas.microsoft.com/office/drawing/2014/main" id="{822D3E89-D469-424A-A98C-AF9147A63662}"/>
                  </a:ext>
                </a:extLst>
              </p:cNvPr>
              <p:cNvSpPr/>
              <p:nvPr/>
            </p:nvSpPr>
            <p:spPr>
              <a:xfrm>
                <a:off x="7632372" y="443895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BADCFF3-8AD6-42F9-AB8C-375C23E132C8}"/>
                  </a:ext>
                </a:extLst>
              </p:cNvPr>
              <p:cNvSpPr/>
              <p:nvPr/>
            </p:nvSpPr>
            <p:spPr>
              <a:xfrm>
                <a:off x="7648083" y="377220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46CF906-92B7-45FE-A1E0-5AF6E9C4869B}"/>
                  </a:ext>
                </a:extLst>
              </p:cNvPr>
              <p:cNvSpPr/>
              <p:nvPr/>
            </p:nvSpPr>
            <p:spPr>
              <a:xfrm>
                <a:off x="7629033" y="310545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449BE01-15C6-4A0D-9AF6-4786CA4E9637}"/>
                  </a:ext>
                </a:extLst>
              </p:cNvPr>
              <p:cNvSpPr/>
              <p:nvPr/>
            </p:nvSpPr>
            <p:spPr>
              <a:xfrm>
                <a:off x="7625694" y="243870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E205D10-1D5E-4D0D-8531-85D8D7946B95}"/>
                  </a:ext>
                </a:extLst>
              </p:cNvPr>
              <p:cNvSpPr/>
              <p:nvPr/>
            </p:nvSpPr>
            <p:spPr>
              <a:xfrm>
                <a:off x="7629033" y="177195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E2C8FD6-081D-49F6-921D-A381A767C163}"/>
                  </a:ext>
                </a:extLst>
              </p:cNvPr>
              <p:cNvSpPr/>
              <p:nvPr/>
            </p:nvSpPr>
            <p:spPr>
              <a:xfrm>
                <a:off x="8338576" y="4423007"/>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F9994E3-F742-477B-85AD-302966D65BD7}"/>
                  </a:ext>
                </a:extLst>
              </p:cNvPr>
              <p:cNvSpPr/>
              <p:nvPr/>
            </p:nvSpPr>
            <p:spPr>
              <a:xfrm>
                <a:off x="8354287" y="3756257"/>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A814A4E-18CD-488A-8AC5-D8D62E7F96F9}"/>
                  </a:ext>
                </a:extLst>
              </p:cNvPr>
              <p:cNvSpPr/>
              <p:nvPr/>
            </p:nvSpPr>
            <p:spPr>
              <a:xfrm>
                <a:off x="8335237" y="3089507"/>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3949535-A9FF-471C-BF8D-F3C9FB103940}"/>
                  </a:ext>
                </a:extLst>
              </p:cNvPr>
              <p:cNvSpPr/>
              <p:nvPr/>
            </p:nvSpPr>
            <p:spPr>
              <a:xfrm>
                <a:off x="8331898" y="2422757"/>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A711CF7-5013-4280-856D-919CDF2AA910}"/>
                  </a:ext>
                </a:extLst>
              </p:cNvPr>
              <p:cNvSpPr/>
              <p:nvPr/>
            </p:nvSpPr>
            <p:spPr>
              <a:xfrm>
                <a:off x="9036117" y="443895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D2D7A54-8F84-484D-8489-7F2DF9C00BCC}"/>
                  </a:ext>
                </a:extLst>
              </p:cNvPr>
              <p:cNvSpPr/>
              <p:nvPr/>
            </p:nvSpPr>
            <p:spPr>
              <a:xfrm>
                <a:off x="9051828" y="377220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3920531-84F3-4DCA-A4C7-1E45B62398A0}"/>
                  </a:ext>
                </a:extLst>
              </p:cNvPr>
              <p:cNvSpPr/>
              <p:nvPr/>
            </p:nvSpPr>
            <p:spPr>
              <a:xfrm>
                <a:off x="9032778" y="310545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EA3990F-0363-4A77-BABA-C5915D801F32}"/>
                  </a:ext>
                </a:extLst>
              </p:cNvPr>
              <p:cNvSpPr/>
              <p:nvPr/>
            </p:nvSpPr>
            <p:spPr>
              <a:xfrm>
                <a:off x="9755375" y="443895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DE1E5EB-D396-42F9-9256-14D087571DC3}"/>
                  </a:ext>
                </a:extLst>
              </p:cNvPr>
              <p:cNvSpPr/>
              <p:nvPr/>
            </p:nvSpPr>
            <p:spPr>
              <a:xfrm>
                <a:off x="9771086" y="377220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96CFD1D-C58B-40A8-A745-B76F50F83965}"/>
                  </a:ext>
                </a:extLst>
              </p:cNvPr>
              <p:cNvSpPr/>
              <p:nvPr/>
            </p:nvSpPr>
            <p:spPr>
              <a:xfrm>
                <a:off x="10470714" y="4448791"/>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0" name="Rectangle 29">
            <a:extLst>
              <a:ext uri="{FF2B5EF4-FFF2-40B4-BE49-F238E27FC236}">
                <a16:creationId xmlns:a16="http://schemas.microsoft.com/office/drawing/2014/main" id="{9665E9BF-B954-4AC7-821E-2E0CD116D915}"/>
              </a:ext>
            </a:extLst>
          </p:cNvPr>
          <p:cNvSpPr/>
          <p:nvPr userDrawn="1"/>
        </p:nvSpPr>
        <p:spPr>
          <a:xfrm>
            <a:off x="4953002" y="988395"/>
            <a:ext cx="7239000" cy="58658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C9A7433-5BCD-4EA6-924A-53FDBF0CAAA6}"/>
              </a:ext>
            </a:extLst>
          </p:cNvPr>
          <p:cNvSpPr txBox="1"/>
          <p:nvPr userDrawn="1"/>
        </p:nvSpPr>
        <p:spPr>
          <a:xfrm>
            <a:off x="5811130" y="2002260"/>
            <a:ext cx="5533147" cy="314702"/>
          </a:xfrm>
          <a:prstGeom prst="rect">
            <a:avLst/>
          </a:prstGeom>
          <a:noFill/>
        </p:spPr>
        <p:txBody>
          <a:bodyPr wrap="square" rtlCol="0">
            <a:spAutoFit/>
          </a:bodyPr>
          <a:lstStyle/>
          <a:p>
            <a:pPr>
              <a:lnSpc>
                <a:spcPct val="150000"/>
              </a:lnSpc>
            </a:pPr>
            <a:r>
              <a:rPr lang="en-US" sz="1100" b="0" i="0" kern="1200" dirty="0" err="1">
                <a:solidFill>
                  <a:schemeClr val="tx1"/>
                </a:solidFill>
                <a:effectLst/>
                <a:latin typeface="Open Sans"/>
                <a:ea typeface="+mn-ea"/>
                <a:cs typeface="+mn-cs"/>
              </a:rPr>
              <a:t>challengereplace</a:t>
            </a:r>
            <a:endParaRPr lang="en-US" sz="1100" b="0" i="0" kern="1200" dirty="0">
              <a:solidFill>
                <a:schemeClr val="tx1"/>
              </a:solidFill>
              <a:effectLst/>
              <a:latin typeface="Open Sans"/>
              <a:ea typeface="+mn-ea"/>
              <a:cs typeface="+mn-cs"/>
            </a:endParaRPr>
          </a:p>
        </p:txBody>
      </p:sp>
      <p:sp>
        <p:nvSpPr>
          <p:cNvPr id="32" name="TextBox 31">
            <a:extLst>
              <a:ext uri="{FF2B5EF4-FFF2-40B4-BE49-F238E27FC236}">
                <a16:creationId xmlns:a16="http://schemas.microsoft.com/office/drawing/2014/main" id="{E1C0119A-9047-4290-917B-405E19FFDA31}"/>
              </a:ext>
            </a:extLst>
          </p:cNvPr>
          <p:cNvSpPr txBox="1"/>
          <p:nvPr userDrawn="1"/>
        </p:nvSpPr>
        <p:spPr>
          <a:xfrm>
            <a:off x="5811131" y="1575220"/>
            <a:ext cx="1603901" cy="384721"/>
          </a:xfrm>
          <a:prstGeom prst="rect">
            <a:avLst/>
          </a:prstGeom>
          <a:noFill/>
        </p:spPr>
        <p:txBody>
          <a:bodyPr wrap="none" rtlCol="0">
            <a:spAutoFit/>
          </a:bodyPr>
          <a:lstStyle/>
          <a:p>
            <a:r>
              <a:rPr lang="en-US" sz="1900" b="1" dirty="0">
                <a:solidFill>
                  <a:srgbClr val="6C86B8"/>
                </a:solidFill>
                <a:latin typeface="Montserrat" charset="0"/>
                <a:ea typeface="Montserrat" charset="0"/>
                <a:cs typeface="Montserrat" charset="0"/>
              </a:rPr>
              <a:t>The Challenge</a:t>
            </a:r>
          </a:p>
        </p:txBody>
      </p:sp>
      <p:sp>
        <p:nvSpPr>
          <p:cNvPr id="33" name="TextBox 32">
            <a:extLst>
              <a:ext uri="{FF2B5EF4-FFF2-40B4-BE49-F238E27FC236}">
                <a16:creationId xmlns:a16="http://schemas.microsoft.com/office/drawing/2014/main" id="{A2CD0AFB-BBEB-434B-985F-3ACF7BE51454}"/>
              </a:ext>
            </a:extLst>
          </p:cNvPr>
          <p:cNvSpPr txBox="1"/>
          <p:nvPr userDrawn="1"/>
        </p:nvSpPr>
        <p:spPr>
          <a:xfrm>
            <a:off x="5811130" y="3519578"/>
            <a:ext cx="5533147" cy="314702"/>
          </a:xfrm>
          <a:prstGeom prst="rect">
            <a:avLst/>
          </a:prstGeom>
          <a:noFill/>
        </p:spPr>
        <p:txBody>
          <a:bodyPr wrap="square" rtlCol="0">
            <a:spAutoFit/>
          </a:bodyPr>
          <a:lstStyle/>
          <a:p>
            <a:pPr>
              <a:lnSpc>
                <a:spcPct val="150000"/>
              </a:lnSpc>
            </a:pPr>
            <a:r>
              <a:rPr lang="en-US" sz="1100" b="0" i="0" kern="1200" dirty="0" err="1">
                <a:solidFill>
                  <a:schemeClr val="tx1"/>
                </a:solidFill>
                <a:effectLst/>
                <a:latin typeface="Open Sans"/>
                <a:ea typeface="+mn-ea"/>
                <a:cs typeface="+mn-cs"/>
              </a:rPr>
              <a:t>ourworkreplace</a:t>
            </a:r>
            <a:endParaRPr lang="en-US" sz="1100" b="0" i="0" kern="1200" dirty="0">
              <a:solidFill>
                <a:schemeClr val="tx1"/>
              </a:solidFill>
              <a:effectLst/>
              <a:latin typeface="Open Sans"/>
              <a:ea typeface="+mn-ea"/>
              <a:cs typeface="+mn-cs"/>
            </a:endParaRPr>
          </a:p>
        </p:txBody>
      </p:sp>
      <p:sp>
        <p:nvSpPr>
          <p:cNvPr id="34" name="TextBox 33">
            <a:extLst>
              <a:ext uri="{FF2B5EF4-FFF2-40B4-BE49-F238E27FC236}">
                <a16:creationId xmlns:a16="http://schemas.microsoft.com/office/drawing/2014/main" id="{EC17F625-2EC2-4F28-895B-03B104D7945A}"/>
              </a:ext>
            </a:extLst>
          </p:cNvPr>
          <p:cNvSpPr txBox="1"/>
          <p:nvPr userDrawn="1"/>
        </p:nvSpPr>
        <p:spPr>
          <a:xfrm>
            <a:off x="5811131" y="3092538"/>
            <a:ext cx="1458348" cy="369332"/>
          </a:xfrm>
          <a:prstGeom prst="rect">
            <a:avLst/>
          </a:prstGeom>
          <a:noFill/>
        </p:spPr>
        <p:txBody>
          <a:bodyPr wrap="none" rtlCol="0">
            <a:spAutoFit/>
          </a:bodyPr>
          <a:lstStyle/>
          <a:p>
            <a:r>
              <a:rPr lang="en-US" b="1" dirty="0">
                <a:solidFill>
                  <a:srgbClr val="6C86B8"/>
                </a:solidFill>
                <a:latin typeface="Montserrat" charset="0"/>
                <a:ea typeface="Montserrat" charset="0"/>
                <a:cs typeface="Montserrat" charset="0"/>
              </a:rPr>
              <a:t>What We Did</a:t>
            </a:r>
          </a:p>
        </p:txBody>
      </p:sp>
      <p:sp>
        <p:nvSpPr>
          <p:cNvPr id="35" name="TextBox 34">
            <a:extLst>
              <a:ext uri="{FF2B5EF4-FFF2-40B4-BE49-F238E27FC236}">
                <a16:creationId xmlns:a16="http://schemas.microsoft.com/office/drawing/2014/main" id="{127A5A2A-6A75-46BB-A872-3D435F9C8C26}"/>
              </a:ext>
            </a:extLst>
          </p:cNvPr>
          <p:cNvSpPr txBox="1"/>
          <p:nvPr userDrawn="1"/>
        </p:nvSpPr>
        <p:spPr>
          <a:xfrm>
            <a:off x="5826605" y="5562764"/>
            <a:ext cx="5517672" cy="314702"/>
          </a:xfrm>
          <a:prstGeom prst="rect">
            <a:avLst/>
          </a:prstGeom>
          <a:noFill/>
        </p:spPr>
        <p:txBody>
          <a:bodyPr wrap="square" rtlCol="0">
            <a:spAutoFit/>
          </a:bodyPr>
          <a:lstStyle/>
          <a:p>
            <a:pPr>
              <a:lnSpc>
                <a:spcPct val="150000"/>
              </a:lnSpc>
            </a:pPr>
            <a:r>
              <a:rPr lang="en-US" sz="1100" b="0" i="0" kern="1200" dirty="0" err="1">
                <a:solidFill>
                  <a:schemeClr val="tx1"/>
                </a:solidFill>
                <a:effectLst/>
                <a:latin typeface="Open Sans"/>
                <a:ea typeface="+mn-ea"/>
                <a:cs typeface="+mn-cs"/>
              </a:rPr>
              <a:t>resultsreplace</a:t>
            </a:r>
            <a:endParaRPr lang="en-US" sz="1100" b="0" i="0" kern="1200" dirty="0">
              <a:solidFill>
                <a:schemeClr val="tx1"/>
              </a:solidFill>
              <a:effectLst/>
              <a:latin typeface="Open Sans"/>
              <a:ea typeface="+mn-ea"/>
              <a:cs typeface="+mn-cs"/>
            </a:endParaRPr>
          </a:p>
        </p:txBody>
      </p:sp>
      <p:sp>
        <p:nvSpPr>
          <p:cNvPr id="36" name="TextBox 35">
            <a:extLst>
              <a:ext uri="{FF2B5EF4-FFF2-40B4-BE49-F238E27FC236}">
                <a16:creationId xmlns:a16="http://schemas.microsoft.com/office/drawing/2014/main" id="{4651924A-7907-4360-9ED8-B533D803C21B}"/>
              </a:ext>
            </a:extLst>
          </p:cNvPr>
          <p:cNvSpPr txBox="1"/>
          <p:nvPr userDrawn="1"/>
        </p:nvSpPr>
        <p:spPr>
          <a:xfrm>
            <a:off x="5826605" y="5135724"/>
            <a:ext cx="868956" cy="369332"/>
          </a:xfrm>
          <a:prstGeom prst="rect">
            <a:avLst/>
          </a:prstGeom>
          <a:noFill/>
        </p:spPr>
        <p:txBody>
          <a:bodyPr wrap="none" rtlCol="0">
            <a:spAutoFit/>
          </a:bodyPr>
          <a:lstStyle/>
          <a:p>
            <a:r>
              <a:rPr lang="en-US" b="1" dirty="0">
                <a:solidFill>
                  <a:srgbClr val="6C86B8"/>
                </a:solidFill>
                <a:latin typeface="Montserrat" charset="0"/>
                <a:ea typeface="Montserrat" charset="0"/>
                <a:cs typeface="Montserrat" charset="0"/>
              </a:rPr>
              <a:t>Results</a:t>
            </a:r>
          </a:p>
        </p:txBody>
      </p:sp>
      <p:sp>
        <p:nvSpPr>
          <p:cNvPr id="6" name="Picture Placeholder 5">
            <a:extLst>
              <a:ext uri="{FF2B5EF4-FFF2-40B4-BE49-F238E27FC236}">
                <a16:creationId xmlns:a16="http://schemas.microsoft.com/office/drawing/2014/main" id="{DC946A52-3E8A-4AAA-A1F9-52E5356EACA1}"/>
              </a:ext>
            </a:extLst>
          </p:cNvPr>
          <p:cNvSpPr>
            <a:spLocks noGrp="1"/>
          </p:cNvSpPr>
          <p:nvPr>
            <p:ph type="pic" sz="quarter" idx="11" hasCustomPrompt="1"/>
          </p:nvPr>
        </p:nvSpPr>
        <p:spPr>
          <a:xfrm>
            <a:off x="381000" y="3550917"/>
            <a:ext cx="4254500" cy="2755900"/>
          </a:xfrm>
        </p:spPr>
        <p:txBody>
          <a:bodyPr/>
          <a:lstStyle>
            <a:lvl1pPr>
              <a:defRPr/>
            </a:lvl1pPr>
          </a:lstStyle>
          <a:p>
            <a:r>
              <a:rPr lang="en-US" dirty="0" err="1"/>
              <a:t>screenshotplace</a:t>
            </a:r>
            <a:endParaRPr lang="en-US" dirty="0"/>
          </a:p>
        </p:txBody>
      </p:sp>
      <p:sp>
        <p:nvSpPr>
          <p:cNvPr id="37" name="Picture Placeholder 4">
            <a:extLst>
              <a:ext uri="{FF2B5EF4-FFF2-40B4-BE49-F238E27FC236}">
                <a16:creationId xmlns:a16="http://schemas.microsoft.com/office/drawing/2014/main" id="{EB585296-BAA5-41EE-AC7D-F347285C3162}"/>
              </a:ext>
            </a:extLst>
          </p:cNvPr>
          <p:cNvSpPr>
            <a:spLocks noGrp="1"/>
          </p:cNvSpPr>
          <p:nvPr>
            <p:ph type="pic" sz="quarter" idx="12"/>
          </p:nvPr>
        </p:nvSpPr>
        <p:spPr>
          <a:xfrm>
            <a:off x="1615685" y="1531636"/>
            <a:ext cx="1781175" cy="1770063"/>
          </a:xfrm>
        </p:spPr>
        <p:txBody>
          <a:bodyPr/>
          <a:lstStyle/>
          <a:p>
            <a:endParaRPr lang="en-US"/>
          </a:p>
        </p:txBody>
      </p:sp>
    </p:spTree>
    <p:extLst>
      <p:ext uri="{BB962C8B-B14F-4D97-AF65-F5344CB8AC3E}">
        <p14:creationId xmlns:p14="http://schemas.microsoft.com/office/powerpoint/2010/main" val="7312904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350883" y="347096"/>
            <a:ext cx="10985432" cy="764390"/>
          </a:xfrm>
        </p:spPr>
        <p:txBody>
          <a:bodyPr anchor="b">
            <a:normAutofit/>
          </a:bodyPr>
          <a:lstStyle>
            <a:lvl1pPr algn="l">
              <a:defRPr sz="4000" b="0" i="0">
                <a:solidFill>
                  <a:srgbClr val="063A79"/>
                </a:solidFill>
                <a:latin typeface="Poppins SemiBold" panose="00000700000000000000" pitchFamily="2" charset="0"/>
                <a:cs typeface="Poppins SemiBold" panose="00000700000000000000" pitchFamily="2"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002852" y="6337495"/>
            <a:ext cx="767123" cy="264231"/>
          </a:xfrm>
          <a:prstGeom prst="rect">
            <a:avLst/>
          </a:prstGeom>
        </p:spPr>
      </p:pic>
      <p:sp>
        <p:nvSpPr>
          <p:cNvPr id="2" name="Rectangle 1">
            <a:extLst>
              <a:ext uri="{FF2B5EF4-FFF2-40B4-BE49-F238E27FC236}">
                <a16:creationId xmlns:a16="http://schemas.microsoft.com/office/drawing/2014/main" id="{FEEC62C7-21A3-29A1-2073-C46D015B8769}"/>
              </a:ext>
            </a:extLst>
          </p:cNvPr>
          <p:cNvSpPr/>
          <p:nvPr userDrawn="1"/>
        </p:nvSpPr>
        <p:spPr>
          <a:xfrm flipV="1">
            <a:off x="1" y="365239"/>
            <a:ext cx="79744"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8" b="1"/>
              <a:t>  </a:t>
            </a:r>
          </a:p>
        </p:txBody>
      </p:sp>
    </p:spTree>
    <p:extLst>
      <p:ext uri="{BB962C8B-B14F-4D97-AF65-F5344CB8AC3E}">
        <p14:creationId xmlns:p14="http://schemas.microsoft.com/office/powerpoint/2010/main" val="3470113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117A8-AB85-AC13-3432-A15BAA4353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9657A1-3C95-B680-2C53-BC7A4B8F9343}"/>
              </a:ext>
            </a:extLst>
          </p:cNvPr>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B59F3A-B0B6-7FE5-EE91-65713EF7F8B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2DA3C62-EF48-A92C-41F8-80D38A7D6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F9109-B92C-A941-9F50-853E229AAF97}"/>
              </a:ext>
            </a:extLst>
          </p:cNvPr>
          <p:cNvSpPr>
            <a:spLocks noGrp="1"/>
          </p:cNvSpPr>
          <p:nvPr>
            <p:ph type="sldNum" sz="quarter" idx="12"/>
          </p:nvPr>
        </p:nvSpPr>
        <p:spPr/>
        <p:txBody>
          <a:bodyPr/>
          <a:lstStyle/>
          <a:p>
            <a:fld id="{C09AD561-9B93-486C-B5CB-D1C4B195CCAE}" type="slidenum">
              <a:rPr lang="en-US" smtClean="0"/>
              <a:t>‹#›</a:t>
            </a:fld>
            <a:endParaRPr lang="en-US"/>
          </a:p>
        </p:txBody>
      </p:sp>
    </p:spTree>
    <p:extLst>
      <p:ext uri="{BB962C8B-B14F-4D97-AF65-F5344CB8AC3E}">
        <p14:creationId xmlns:p14="http://schemas.microsoft.com/office/powerpoint/2010/main" val="22567717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D0ECA-A3DA-3D65-B8EC-AAF7099EF0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5ABD93-1D5D-0621-EDA2-A142CC5B9B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C4EE0F-11D9-C2F8-27F0-940679370DD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3372BF4-F64B-5689-DAA4-F085469A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7801B8-83D4-5691-34BB-493AB2E5F4E4}"/>
              </a:ext>
            </a:extLst>
          </p:cNvPr>
          <p:cNvSpPr>
            <a:spLocks noGrp="1"/>
          </p:cNvSpPr>
          <p:nvPr>
            <p:ph type="sldNum" sz="quarter" idx="12"/>
          </p:nvPr>
        </p:nvSpPr>
        <p:spPr/>
        <p:txBody>
          <a:bodyPr/>
          <a:lstStyle/>
          <a:p>
            <a:fld id="{C09AD561-9B93-486C-B5CB-D1C4B195CCAE}" type="slidenum">
              <a:rPr lang="en-US" smtClean="0"/>
              <a:t>‹#›</a:t>
            </a:fld>
            <a:endParaRPr lang="en-US"/>
          </a:p>
        </p:txBody>
      </p:sp>
    </p:spTree>
    <p:extLst>
      <p:ext uri="{BB962C8B-B14F-4D97-AF65-F5344CB8AC3E}">
        <p14:creationId xmlns:p14="http://schemas.microsoft.com/office/powerpoint/2010/main" val="10804004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E8E6-9F39-78A2-113B-E94C504F97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B84691-D5AD-4A20-5FC5-C955995BA72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182" indent="0">
              <a:buNone/>
              <a:defRPr sz="2000">
                <a:solidFill>
                  <a:schemeClr val="tx1">
                    <a:tint val="82000"/>
                  </a:schemeClr>
                </a:solidFill>
              </a:defRPr>
            </a:lvl2pPr>
            <a:lvl3pPr marL="914363" indent="0">
              <a:buNone/>
              <a:defRPr sz="1800">
                <a:solidFill>
                  <a:schemeClr val="tx1">
                    <a:tint val="82000"/>
                  </a:schemeClr>
                </a:solidFill>
              </a:defRPr>
            </a:lvl3pPr>
            <a:lvl4pPr marL="1371545" indent="0">
              <a:buNone/>
              <a:defRPr sz="1600">
                <a:solidFill>
                  <a:schemeClr val="tx1">
                    <a:tint val="82000"/>
                  </a:schemeClr>
                </a:solidFill>
              </a:defRPr>
            </a:lvl4pPr>
            <a:lvl5pPr marL="1828727" indent="0">
              <a:buNone/>
              <a:defRPr sz="1600">
                <a:solidFill>
                  <a:schemeClr val="tx1">
                    <a:tint val="82000"/>
                  </a:schemeClr>
                </a:solidFill>
              </a:defRPr>
            </a:lvl5pPr>
            <a:lvl6pPr marL="2285909" indent="0">
              <a:buNone/>
              <a:defRPr sz="1600">
                <a:solidFill>
                  <a:schemeClr val="tx1">
                    <a:tint val="82000"/>
                  </a:schemeClr>
                </a:solidFill>
              </a:defRPr>
            </a:lvl6pPr>
            <a:lvl7pPr marL="2743090" indent="0">
              <a:buNone/>
              <a:defRPr sz="1600">
                <a:solidFill>
                  <a:schemeClr val="tx1">
                    <a:tint val="82000"/>
                  </a:schemeClr>
                </a:solidFill>
              </a:defRPr>
            </a:lvl7pPr>
            <a:lvl8pPr marL="3200272" indent="0">
              <a:buNone/>
              <a:defRPr sz="1600">
                <a:solidFill>
                  <a:schemeClr val="tx1">
                    <a:tint val="82000"/>
                  </a:schemeClr>
                </a:solidFill>
              </a:defRPr>
            </a:lvl8pPr>
            <a:lvl9pPr marL="3657454"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951B9F-A506-8114-6944-5D26A073FD0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F842FCE-67CE-0AF1-E75A-53877CCE7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03D1CD-E49D-3850-76D1-FF90BFB4805A}"/>
              </a:ext>
            </a:extLst>
          </p:cNvPr>
          <p:cNvSpPr>
            <a:spLocks noGrp="1"/>
          </p:cNvSpPr>
          <p:nvPr>
            <p:ph type="sldNum" sz="quarter" idx="12"/>
          </p:nvPr>
        </p:nvSpPr>
        <p:spPr/>
        <p:txBody>
          <a:bodyPr/>
          <a:lstStyle/>
          <a:p>
            <a:fld id="{C09AD561-9B93-486C-B5CB-D1C4B195CCAE}" type="slidenum">
              <a:rPr lang="en-US" smtClean="0"/>
              <a:t>‹#›</a:t>
            </a:fld>
            <a:endParaRPr lang="en-US"/>
          </a:p>
        </p:txBody>
      </p:sp>
    </p:spTree>
    <p:extLst>
      <p:ext uri="{BB962C8B-B14F-4D97-AF65-F5344CB8AC3E}">
        <p14:creationId xmlns:p14="http://schemas.microsoft.com/office/powerpoint/2010/main" val="764091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5A23AB-5C46-FA4A-BF97-1CB175D11720}" type="datetimeFigureOut">
              <a:t>5/19/2025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00B42A-9AC8-E54B-B87E-06913CF81F51}" type="slidenum">
              <a:t>‹#›</a:t>
            </a:fld>
            <a:endParaRPr lang="en-US"/>
          </a:p>
        </p:txBody>
      </p:sp>
    </p:spTree>
    <p:extLst>
      <p:ext uri="{BB962C8B-B14F-4D97-AF65-F5344CB8AC3E}">
        <p14:creationId xmlns:p14="http://schemas.microsoft.com/office/powerpoint/2010/main" val="206988975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8" r:id="rId3"/>
    <p:sldLayoutId id="2147483712" r:id="rId4"/>
    <p:sldLayoutId id="2147483713" r:id="rId5"/>
    <p:sldLayoutId id="214748371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5F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154741-34B8-A8A2-C8F4-3DCA48D35B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FADFCF-DA7C-A7D6-93F0-84E7F61387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B97E1B-4CD3-CC6B-0224-55A5B0988C96}"/>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a:extLst>
              <a:ext uri="{FF2B5EF4-FFF2-40B4-BE49-F238E27FC236}">
                <a16:creationId xmlns:a16="http://schemas.microsoft.com/office/drawing/2014/main" id="{9DE5A856-5BE3-5808-2CC0-18ADD7AF3261}"/>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700E117-B269-14B8-F3DD-ABCBD54A083C}"/>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9AD561-9B93-486C-B5CB-D1C4B195CCAE}" type="slidenum">
              <a:rPr lang="en-US" smtClean="0"/>
              <a:t>‹#›</a:t>
            </a:fld>
            <a:endParaRPr lang="en-US"/>
          </a:p>
        </p:txBody>
      </p:sp>
    </p:spTree>
    <p:extLst>
      <p:ext uri="{BB962C8B-B14F-4D97-AF65-F5344CB8AC3E}">
        <p14:creationId xmlns:p14="http://schemas.microsoft.com/office/powerpoint/2010/main" val="2455523390"/>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4" r:id="rId13"/>
    <p:sldLayoutId id="2147483925" r:id="rId14"/>
    <p:sldLayoutId id="2147483983" r:id="rId15"/>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bin"/><Relationship Id="rId2" Type="http://schemas.openxmlformats.org/officeDocument/2006/relationships/image" Target="../media/image7.bin"/><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name="Case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182D4C"/>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hasCustomPrompt="1"/>
          </p:nvPr>
        </p:nvSpPr>
        <p:spPr>
          <a:xfrm>
            <a:off x="381000" y="228600"/>
            <a:ext cx="11430000" cy="533400"/>
          </a:xfrm>
        </p:spPr>
        <p:txBody>
          <a:bodyPr tIns="91440" bIns="91440"/>
          <a:lstStyle>
            <a:lvl1pPr>
              <a:defRPr b="0">
                <a:solidFill>
                  <a:schemeClr val="bg1"/>
                </a:solidFill>
                <a:latin typeface="Montserrat"/>
              </a:defRPr>
            </a:lvl1pPr>
          </a:lstStyle>
          <a:p>
            <a:r>
              <a:rPr lang="en-US" dirty="0"/>
              <a:t>Avista Corporation Case Study</a:t>
            </a:r>
          </a:p>
        </p:txBody>
      </p:sp>
      <p:grpSp>
        <p:nvGrpSpPr>
          <p:cNvPr id="10" name="Group 9">
            <a:extLst>
              <a:ext uri="{FF2B5EF4-FFF2-40B4-BE49-F238E27FC236}">
                <a16:creationId xmlns:a16="http://schemas.microsoft.com/office/drawing/2014/main" id="{13883256-DDF5-46AA-B364-D5E565E8F2E8}"/>
              </a:ext>
            </a:extLst>
          </p:cNvPr>
          <p:cNvGrpSpPr/>
          <p:nvPr userDrawn="1"/>
        </p:nvGrpSpPr>
        <p:grpSpPr>
          <a:xfrm>
            <a:off x="11251602" y="157052"/>
            <a:ext cx="772469" cy="709254"/>
            <a:chOff x="10255378" y="484095"/>
            <a:chExt cx="1281303" cy="1176448"/>
          </a:xfrm>
          <a:solidFill>
            <a:schemeClr val="bg1"/>
          </a:solidFill>
        </p:grpSpPr>
        <p:sp>
          <p:nvSpPr>
            <p:cNvPr id="13" name="Right Triangle 12">
              <a:extLst>
                <a:ext uri="{FF2B5EF4-FFF2-40B4-BE49-F238E27FC236}">
                  <a16:creationId xmlns:a16="http://schemas.microsoft.com/office/drawing/2014/main" id="{E04258D0-0979-4874-8131-C85BFBF0EBB7}"/>
                </a:ext>
              </a:extLst>
            </p:cNvPr>
            <p:cNvSpPr/>
            <p:nvPr/>
          </p:nvSpPr>
          <p:spPr>
            <a:xfrm rot="10800000">
              <a:off x="10404999" y="484095"/>
              <a:ext cx="1131682" cy="1131682"/>
            </a:xfrm>
            <a:prstGeom prst="rtTriangle">
              <a:avLst/>
            </a:prstGeom>
            <a:solidFill>
              <a:srgbClr val="DD81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B07A057C-BA43-40B3-9FAD-B92F71670524}"/>
                </a:ext>
              </a:extLst>
            </p:cNvPr>
            <p:cNvGrpSpPr/>
            <p:nvPr/>
          </p:nvGrpSpPr>
          <p:grpSpPr>
            <a:xfrm rot="10800000">
              <a:off x="10255378" y="708872"/>
              <a:ext cx="1007690" cy="951671"/>
              <a:chOff x="7625694" y="1771958"/>
              <a:chExt cx="3025379" cy="2857192"/>
            </a:xfrm>
            <a:grpFill/>
          </p:grpSpPr>
          <p:sp>
            <p:nvSpPr>
              <p:cNvPr id="15" name="Oval 14">
                <a:extLst>
                  <a:ext uri="{FF2B5EF4-FFF2-40B4-BE49-F238E27FC236}">
                    <a16:creationId xmlns:a16="http://schemas.microsoft.com/office/drawing/2014/main" id="{822D3E89-D469-424A-A98C-AF9147A63662}"/>
                  </a:ext>
                </a:extLst>
              </p:cNvPr>
              <p:cNvSpPr/>
              <p:nvPr/>
            </p:nvSpPr>
            <p:spPr>
              <a:xfrm>
                <a:off x="7632372" y="443895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BADCFF3-8AD6-42F9-AB8C-375C23E132C8}"/>
                  </a:ext>
                </a:extLst>
              </p:cNvPr>
              <p:cNvSpPr/>
              <p:nvPr/>
            </p:nvSpPr>
            <p:spPr>
              <a:xfrm>
                <a:off x="7648083" y="377220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46CF906-92B7-45FE-A1E0-5AF6E9C4869B}"/>
                  </a:ext>
                </a:extLst>
              </p:cNvPr>
              <p:cNvSpPr/>
              <p:nvPr/>
            </p:nvSpPr>
            <p:spPr>
              <a:xfrm>
                <a:off x="7629033" y="310545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449BE01-15C6-4A0D-9AF6-4786CA4E9637}"/>
                  </a:ext>
                </a:extLst>
              </p:cNvPr>
              <p:cNvSpPr/>
              <p:nvPr/>
            </p:nvSpPr>
            <p:spPr>
              <a:xfrm>
                <a:off x="7625694" y="243870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E205D10-1D5E-4D0D-8531-85D8D7946B95}"/>
                  </a:ext>
                </a:extLst>
              </p:cNvPr>
              <p:cNvSpPr/>
              <p:nvPr/>
            </p:nvSpPr>
            <p:spPr>
              <a:xfrm>
                <a:off x="7629033" y="177195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E2C8FD6-081D-49F6-921D-A381A767C163}"/>
                  </a:ext>
                </a:extLst>
              </p:cNvPr>
              <p:cNvSpPr/>
              <p:nvPr/>
            </p:nvSpPr>
            <p:spPr>
              <a:xfrm>
                <a:off x="8338576" y="4423007"/>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F9994E3-F742-477B-85AD-302966D65BD7}"/>
                  </a:ext>
                </a:extLst>
              </p:cNvPr>
              <p:cNvSpPr/>
              <p:nvPr/>
            </p:nvSpPr>
            <p:spPr>
              <a:xfrm>
                <a:off x="8354287" y="3756257"/>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A814A4E-18CD-488A-8AC5-D8D62E7F96F9}"/>
                  </a:ext>
                </a:extLst>
              </p:cNvPr>
              <p:cNvSpPr/>
              <p:nvPr/>
            </p:nvSpPr>
            <p:spPr>
              <a:xfrm>
                <a:off x="8335237" y="3089507"/>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3949535-A9FF-471C-BF8D-F3C9FB103940}"/>
                  </a:ext>
                </a:extLst>
              </p:cNvPr>
              <p:cNvSpPr/>
              <p:nvPr/>
            </p:nvSpPr>
            <p:spPr>
              <a:xfrm>
                <a:off x="8331898" y="2422757"/>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A711CF7-5013-4280-856D-919CDF2AA910}"/>
                  </a:ext>
                </a:extLst>
              </p:cNvPr>
              <p:cNvSpPr/>
              <p:nvPr/>
            </p:nvSpPr>
            <p:spPr>
              <a:xfrm>
                <a:off x="9036117" y="443895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D2D7A54-8F84-484D-8489-7F2DF9C00BCC}"/>
                  </a:ext>
                </a:extLst>
              </p:cNvPr>
              <p:cNvSpPr/>
              <p:nvPr/>
            </p:nvSpPr>
            <p:spPr>
              <a:xfrm>
                <a:off x="9051828" y="377220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3920531-84F3-4DCA-A4C7-1E45B62398A0}"/>
                  </a:ext>
                </a:extLst>
              </p:cNvPr>
              <p:cNvSpPr/>
              <p:nvPr/>
            </p:nvSpPr>
            <p:spPr>
              <a:xfrm>
                <a:off x="9032778" y="310545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EA3990F-0363-4A77-BABA-C5915D801F32}"/>
                  </a:ext>
                </a:extLst>
              </p:cNvPr>
              <p:cNvSpPr/>
              <p:nvPr/>
            </p:nvSpPr>
            <p:spPr>
              <a:xfrm>
                <a:off x="9755375" y="443895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DE1E5EB-D396-42F9-9256-14D087571DC3}"/>
                  </a:ext>
                </a:extLst>
              </p:cNvPr>
              <p:cNvSpPr/>
              <p:nvPr/>
            </p:nvSpPr>
            <p:spPr>
              <a:xfrm>
                <a:off x="9771086" y="3772208"/>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96CFD1D-C58B-40A8-A745-B76F50F83965}"/>
                  </a:ext>
                </a:extLst>
              </p:cNvPr>
              <p:cNvSpPr/>
              <p:nvPr/>
            </p:nvSpPr>
            <p:spPr>
              <a:xfrm>
                <a:off x="10470714" y="4448791"/>
                <a:ext cx="180359" cy="18035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0" name="Rectangle 29">
            <a:extLst>
              <a:ext uri="{FF2B5EF4-FFF2-40B4-BE49-F238E27FC236}">
                <a16:creationId xmlns:a16="http://schemas.microsoft.com/office/drawing/2014/main" id="{9665E9BF-B954-4AC7-821E-2E0CD116D915}"/>
              </a:ext>
            </a:extLst>
          </p:cNvPr>
          <p:cNvSpPr/>
          <p:nvPr userDrawn="1"/>
        </p:nvSpPr>
        <p:spPr>
          <a:xfrm>
            <a:off x="0" y="994299"/>
            <a:ext cx="7239000" cy="58658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C9A7433-5BCD-4EA6-924A-53FDBF0CAAA6}"/>
              </a:ext>
            </a:extLst>
          </p:cNvPr>
          <p:cNvSpPr txBox="1"/>
          <p:nvPr userDrawn="1"/>
        </p:nvSpPr>
        <p:spPr>
          <a:xfrm>
            <a:off x="858128" y="2008164"/>
            <a:ext cx="5533147" cy="314702"/>
          </a:xfrm>
          <a:prstGeom prst="rect">
            <a:avLst/>
          </a:prstGeom>
          <a:noFill/>
        </p:spPr>
        <p:txBody>
          <a:bodyPr wrap="square" rtlCol="0">
            <a:spAutoFit/>
          </a:bodyPr>
          <a:lstStyle/>
          <a:p>
            <a:pPr>
              <a:lnSpc>
                <a:spcPct val="150000"/>
              </a:lnSpc>
            </a:pPr>
            <a:r>
              <a:rPr lang="en-US" sz="1100" b="0" i="0" kern="1200" dirty="0" err="1">
                <a:solidFill>
                  <a:schemeClr val="tx1"/>
                </a:solidFill>
                <a:effectLst/>
                <a:latin typeface="Open Sans"/>
                <a:ea typeface="+mn-ea"/>
                <a:cs typeface="+mn-cs"/>
              </a:rPr>
              <a:t>&lt;p&gt;Avista wanted to implement a new SharePoint 2016 site that encouraged participation and improved productivity on both mobile and desktop devices. Avista felt that these goals would best be accomplished with a site layout featuring intuitive navigation as well as an easy to manage content management process. Avista also wanted to integrate a search function into the site that would deliver accurate results.&lt;/p&gt;
&lt;p&gt;The new site would be released in two phases. The first phase would be the homepage and include hybrid search functionality. The second phase would consist of HR department pages and other department landing pages.&lt;/p&gt;
</a:t>
            </a:r>
            <a:endParaRPr lang="en-US" sz="1100" b="0" i="0" kern="1200" dirty="0">
              <a:solidFill>
                <a:schemeClr val="tx1"/>
              </a:solidFill>
              <a:effectLst/>
              <a:latin typeface="Open Sans"/>
              <a:ea typeface="+mn-ea"/>
              <a:cs typeface="+mn-cs"/>
            </a:endParaRPr>
          </a:p>
        </p:txBody>
      </p:sp>
      <p:sp>
        <p:nvSpPr>
          <p:cNvPr id="32" name="TextBox 31">
            <a:extLst>
              <a:ext uri="{FF2B5EF4-FFF2-40B4-BE49-F238E27FC236}">
                <a16:creationId xmlns:a16="http://schemas.microsoft.com/office/drawing/2014/main" id="{E1C0119A-9047-4290-917B-405E19FFDA31}"/>
              </a:ext>
            </a:extLst>
          </p:cNvPr>
          <p:cNvSpPr txBox="1"/>
          <p:nvPr userDrawn="1"/>
        </p:nvSpPr>
        <p:spPr>
          <a:xfrm>
            <a:off x="858129" y="1581124"/>
            <a:ext cx="1603901" cy="384721"/>
          </a:xfrm>
          <a:prstGeom prst="rect">
            <a:avLst/>
          </a:prstGeom>
          <a:noFill/>
        </p:spPr>
        <p:txBody>
          <a:bodyPr wrap="none" rtlCol="0">
            <a:spAutoFit/>
          </a:bodyPr>
          <a:lstStyle/>
          <a:p>
            <a:r>
              <a:rPr lang="en-US" sz="1900" b="1" dirty="0">
                <a:solidFill>
                  <a:srgbClr val="6C86B8"/>
                </a:solidFill>
                <a:latin typeface="Montserrat" charset="0"/>
                <a:ea typeface="Montserrat" charset="0"/>
                <a:cs typeface="Montserrat" charset="0"/>
              </a:rPr>
              <a:t>The Challenge</a:t>
            </a:r>
          </a:p>
        </p:txBody>
      </p:sp>
      <p:sp>
        <p:nvSpPr>
          <p:cNvPr id="33" name="TextBox 32">
            <a:extLst>
              <a:ext uri="{FF2B5EF4-FFF2-40B4-BE49-F238E27FC236}">
                <a16:creationId xmlns:a16="http://schemas.microsoft.com/office/drawing/2014/main" id="{A2CD0AFB-BBEB-434B-985F-3ACF7BE51454}"/>
              </a:ext>
            </a:extLst>
          </p:cNvPr>
          <p:cNvSpPr txBox="1"/>
          <p:nvPr userDrawn="1"/>
        </p:nvSpPr>
        <p:spPr>
          <a:xfrm>
            <a:off x="858128" y="3525482"/>
            <a:ext cx="5533147" cy="314702"/>
          </a:xfrm>
          <a:prstGeom prst="rect">
            <a:avLst/>
          </a:prstGeom>
          <a:noFill/>
        </p:spPr>
        <p:txBody>
          <a:bodyPr wrap="square" rtlCol="0">
            <a:spAutoFit/>
          </a:bodyPr>
          <a:lstStyle/>
          <a:p>
            <a:pPr>
              <a:lnSpc>
                <a:spcPct val="150000"/>
              </a:lnSpc>
            </a:pPr>
            <a:r>
              <a:rPr lang="en-US" sz="1100" b="0" i="0" kern="1200" dirty="0" err="1">
                <a:solidFill>
                  <a:schemeClr val="tx1"/>
                </a:solidFill>
                <a:effectLst/>
                <a:latin typeface="Open Sans"/>
                <a:ea typeface="+mn-ea"/>
                <a:cs typeface="+mn-cs"/>
              </a:rPr>
              <a:t>&lt;p&gt;Affirma first completed all of the necessary planning, designs and documentation.&lt;/p&gt;
&lt;ul&gt;
	&lt;li&gt;This included creating responsive wireframes as well as designs and employee directory requirements.&lt;/li&gt;
	&lt;li&gt;A project plan was created, as well as technical approach documents.&lt;/li&gt;
	&lt;li&gt;A governance document was created along with test plans with release use cases.&lt;/li&gt;
&lt;/ul&gt;
&lt;p&gt;Affirma then performed the implementation of the SharePoint site.&lt;/p&gt;
&lt;ul&gt;
	&lt;li&gt;Search functions were added and improved to ensure the delivery of quick, accurate results.&lt;/li&gt;
	&lt;li&gt;Pages were created with mobile and tablet responsiveness to enable users to engage the site on any device.&lt;/li&gt;
	&lt;li&gt;Global navigation with a navigation structure was created.&lt;/li&gt;
&lt;/ul&gt;
&lt;p&gt;Affirma then performed all necessary testing, as well as deployment, training and support.&lt;/p&gt;
&lt;ul&gt;
	&lt;li&gt;This included a complete internal test pass.&lt;/li&gt;
	&lt;li&gt;Debugging posts were created, and technical knowledge transfer sessions.&lt;/li&gt;
	&lt;li&gt;Affirma also completed 30 days of post-launch support.&lt;/li&gt;
&lt;/ul&gt;
</a:t>
            </a:r>
            <a:endParaRPr lang="en-US" sz="1100" b="0" i="0" kern="1200" dirty="0">
              <a:solidFill>
                <a:schemeClr val="tx1"/>
              </a:solidFill>
              <a:effectLst/>
              <a:latin typeface="Open Sans"/>
              <a:ea typeface="+mn-ea"/>
              <a:cs typeface="+mn-cs"/>
            </a:endParaRPr>
          </a:p>
        </p:txBody>
      </p:sp>
      <p:sp>
        <p:nvSpPr>
          <p:cNvPr id="34" name="TextBox 33">
            <a:extLst>
              <a:ext uri="{FF2B5EF4-FFF2-40B4-BE49-F238E27FC236}">
                <a16:creationId xmlns:a16="http://schemas.microsoft.com/office/drawing/2014/main" id="{EC17F625-2EC2-4F28-895B-03B104D7945A}"/>
              </a:ext>
            </a:extLst>
          </p:cNvPr>
          <p:cNvSpPr txBox="1"/>
          <p:nvPr userDrawn="1"/>
        </p:nvSpPr>
        <p:spPr>
          <a:xfrm>
            <a:off x="858129" y="3098442"/>
            <a:ext cx="1458348" cy="369332"/>
          </a:xfrm>
          <a:prstGeom prst="rect">
            <a:avLst/>
          </a:prstGeom>
          <a:noFill/>
        </p:spPr>
        <p:txBody>
          <a:bodyPr wrap="none" rtlCol="0">
            <a:spAutoFit/>
          </a:bodyPr>
          <a:lstStyle/>
          <a:p>
            <a:r>
              <a:rPr lang="en-US" b="1" dirty="0">
                <a:solidFill>
                  <a:srgbClr val="6C86B8"/>
                </a:solidFill>
                <a:latin typeface="Montserrat" charset="0"/>
                <a:ea typeface="Montserrat" charset="0"/>
                <a:cs typeface="Montserrat" charset="0"/>
              </a:rPr>
              <a:t>What We Did</a:t>
            </a:r>
          </a:p>
        </p:txBody>
      </p:sp>
      <p:sp>
        <p:nvSpPr>
          <p:cNvPr id="35" name="TextBox 34">
            <a:extLst>
              <a:ext uri="{FF2B5EF4-FFF2-40B4-BE49-F238E27FC236}">
                <a16:creationId xmlns:a16="http://schemas.microsoft.com/office/drawing/2014/main" id="{127A5A2A-6A75-46BB-A872-3D435F9C8C26}"/>
              </a:ext>
            </a:extLst>
          </p:cNvPr>
          <p:cNvSpPr txBox="1"/>
          <p:nvPr userDrawn="1"/>
        </p:nvSpPr>
        <p:spPr>
          <a:xfrm>
            <a:off x="873603" y="5568668"/>
            <a:ext cx="5517672" cy="314702"/>
          </a:xfrm>
          <a:prstGeom prst="rect">
            <a:avLst/>
          </a:prstGeom>
          <a:noFill/>
        </p:spPr>
        <p:txBody>
          <a:bodyPr wrap="square" rtlCol="0">
            <a:spAutoFit/>
          </a:bodyPr>
          <a:lstStyle/>
          <a:p>
            <a:pPr>
              <a:lnSpc>
                <a:spcPct val="150000"/>
              </a:lnSpc>
            </a:pPr>
            <a:r>
              <a:rPr lang="en-US" sz="1100" b="0" i="0" kern="1200" dirty="0" err="1">
                <a:solidFill>
                  <a:schemeClr val="tx1"/>
                </a:solidFill>
                <a:effectLst/>
                <a:latin typeface="Open Sans"/>
                <a:ea typeface="+mn-ea"/>
                <a:cs typeface="+mn-cs"/>
              </a:rPr>
              <a:t>&lt;p&gt;The finished site met all Avista&amp;rsquo;s stated goals. The new site contains responsive design, intuitive navigation, and a simple and powerful content management process. Avista completed the consultation satisfied with their new completed site.&lt;/p&gt;
</a:t>
            </a:r>
            <a:endParaRPr lang="en-US" sz="1100" b="0" i="0" kern="1200" dirty="0">
              <a:solidFill>
                <a:schemeClr val="tx1"/>
              </a:solidFill>
              <a:effectLst/>
              <a:latin typeface="Open Sans"/>
              <a:ea typeface="+mn-ea"/>
              <a:cs typeface="+mn-cs"/>
            </a:endParaRPr>
          </a:p>
        </p:txBody>
      </p:sp>
      <p:sp>
        <p:nvSpPr>
          <p:cNvPr id="36" name="TextBox 35">
            <a:extLst>
              <a:ext uri="{FF2B5EF4-FFF2-40B4-BE49-F238E27FC236}">
                <a16:creationId xmlns:a16="http://schemas.microsoft.com/office/drawing/2014/main" id="{4651924A-7907-4360-9ED8-B533D803C21B}"/>
              </a:ext>
            </a:extLst>
          </p:cNvPr>
          <p:cNvSpPr txBox="1"/>
          <p:nvPr userDrawn="1"/>
        </p:nvSpPr>
        <p:spPr>
          <a:xfrm>
            <a:off x="873603" y="5141628"/>
            <a:ext cx="868956" cy="369332"/>
          </a:xfrm>
          <a:prstGeom prst="rect">
            <a:avLst/>
          </a:prstGeom>
          <a:noFill/>
        </p:spPr>
        <p:txBody>
          <a:bodyPr wrap="none" rtlCol="0">
            <a:spAutoFit/>
          </a:bodyPr>
          <a:lstStyle/>
          <a:p>
            <a:r>
              <a:rPr lang="en-US" b="1" dirty="0">
                <a:solidFill>
                  <a:srgbClr val="6C86B8"/>
                </a:solidFill>
                <a:latin typeface="Montserrat" charset="0"/>
                <a:ea typeface="Montserrat" charset="0"/>
                <a:cs typeface="Montserrat" charset="0"/>
              </a:rPr>
              <a:t>Results</a:t>
            </a:r>
          </a:p>
        </p:txBody>
      </p:sp>
      <p:pic>
        <p:nvPicPr>
          <p:cNvPr id="4" name="Picture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616" y="3578094"/>
            <a:ext cx="4254500" cy="2755900"/>
          </a:xfrm>
          <a:prstGeom prst="rect">
            <a:avLst/>
          </a:prstGeom>
        </p:spPr>
      </p:pic>
      <p:pic>
        <p:nvPicPr>
          <p:cNvPr id="3" name="Picture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7646" y="1565275"/>
            <a:ext cx="1781175" cy="1770063"/>
          </a:xfrm>
          <a:prstGeom prst="rect">
            <a:avLst/>
          </a:prstGeom>
        </p:spPr>
      </p:pic>
    </p:spTree>
    <p:extLst>
      <p:ext uri="{BB962C8B-B14F-4D97-AF65-F5344CB8AC3E}">
        <p14:creationId xmlns:p14="http://schemas.microsoft.com/office/powerpoint/2010/main" val="2582825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12C400-886A-46F6-9DBB-57EFE8F6945A}"/>
              </a:ext>
            </a:extLst>
          </p:cNvPr>
          <p:cNvPicPr>
            <a:picLocks noChangeAspect="1"/>
          </p:cNvPicPr>
          <p:nvPr/>
        </p:nvPicPr>
        <p:blipFill rotWithShape="1">
          <a:blip r:embed="rId3">
            <a:clrChange>
              <a:clrFrom>
                <a:srgbClr val="FFFFFF"/>
              </a:clrFrom>
              <a:clrTo>
                <a:srgbClr val="FFFFFF">
                  <a:alpha val="0"/>
                </a:srgbClr>
              </a:clrTo>
            </a:clrChange>
          </a:blip>
          <a:srcRect l="42509" t="23148" b="3512"/>
          <a:stretch/>
        </p:blipFill>
        <p:spPr>
          <a:xfrm>
            <a:off x="5948216" y="1211476"/>
            <a:ext cx="5312238" cy="4925713"/>
          </a:xfrm>
          <a:prstGeom prst="rect">
            <a:avLst/>
          </a:prstGeom>
        </p:spPr>
      </p:pic>
      <p:sp>
        <p:nvSpPr>
          <p:cNvPr id="2" name="Title 1">
            <a:extLst>
              <a:ext uri="{FF2B5EF4-FFF2-40B4-BE49-F238E27FC236}">
                <a16:creationId xmlns:a16="http://schemas.microsoft.com/office/drawing/2014/main" id="{B0088F94-B25D-4165-A05B-C919FE124538}"/>
              </a:ext>
            </a:extLst>
          </p:cNvPr>
          <p:cNvSpPr>
            <a:spLocks noGrp="1"/>
          </p:cNvSpPr>
          <p:nvPr>
            <p:ph type="ctrTitle"/>
          </p:nvPr>
        </p:nvSpPr>
        <p:spPr/>
        <p:txBody>
          <a:bodyPr>
            <a:normAutofit fontScale="90000"/>
          </a:bodyPr>
          <a:lstStyle>
            <a:defPPr>
              <a:defRPr lang="en-US"/>
            </a:defPPr>
            <a:lvl1pPr marL="0" algn="l" defTabSz="976845" rtl="0" eaLnBrk="1" latinLnBrk="0" hangingPunct="1">
              <a:defRPr sz="1923" kern="1200">
                <a:solidFill>
                  <a:schemeClr val="tx1"/>
                </a:solidFill>
                <a:latin typeface="+mn-lt"/>
                <a:ea typeface="+mn-ea"/>
                <a:cs typeface="+mn-cs"/>
              </a:defRPr>
            </a:lvl1pPr>
            <a:lvl2pPr marL="488422" algn="l" defTabSz="976845" rtl="0" eaLnBrk="1" latinLnBrk="0" hangingPunct="1">
              <a:defRPr sz="1923" kern="1200">
                <a:solidFill>
                  <a:schemeClr val="tx1"/>
                </a:solidFill>
                <a:latin typeface="+mn-lt"/>
                <a:ea typeface="+mn-ea"/>
                <a:cs typeface="+mn-cs"/>
              </a:defRPr>
            </a:lvl2pPr>
            <a:lvl3pPr marL="976845" algn="l" defTabSz="976845" rtl="0" eaLnBrk="1" latinLnBrk="0" hangingPunct="1">
              <a:defRPr sz="1923" kern="1200">
                <a:solidFill>
                  <a:schemeClr val="tx1"/>
                </a:solidFill>
                <a:latin typeface="+mn-lt"/>
                <a:ea typeface="+mn-ea"/>
                <a:cs typeface="+mn-cs"/>
              </a:defRPr>
            </a:lvl3pPr>
            <a:lvl4pPr marL="1465267" algn="l" defTabSz="976845" rtl="0" eaLnBrk="1" latinLnBrk="0" hangingPunct="1">
              <a:defRPr sz="1923" kern="1200">
                <a:solidFill>
                  <a:schemeClr val="tx1"/>
                </a:solidFill>
                <a:latin typeface="+mn-lt"/>
                <a:ea typeface="+mn-ea"/>
                <a:cs typeface="+mn-cs"/>
              </a:defRPr>
            </a:lvl4pPr>
            <a:lvl5pPr marL="1953690" algn="l" defTabSz="976845" rtl="0" eaLnBrk="1" latinLnBrk="0" hangingPunct="1">
              <a:defRPr sz="1923" kern="1200">
                <a:solidFill>
                  <a:schemeClr val="tx1"/>
                </a:solidFill>
                <a:latin typeface="+mn-lt"/>
                <a:ea typeface="+mn-ea"/>
                <a:cs typeface="+mn-cs"/>
              </a:defRPr>
            </a:lvl5pPr>
            <a:lvl6pPr marL="2442112" algn="l" defTabSz="976845" rtl="0" eaLnBrk="1" latinLnBrk="0" hangingPunct="1">
              <a:defRPr sz="1923" kern="1200">
                <a:solidFill>
                  <a:schemeClr val="tx1"/>
                </a:solidFill>
                <a:latin typeface="+mn-lt"/>
                <a:ea typeface="+mn-ea"/>
                <a:cs typeface="+mn-cs"/>
              </a:defRPr>
            </a:lvl6pPr>
            <a:lvl7pPr marL="2930534" algn="l" defTabSz="976845" rtl="0" eaLnBrk="1" latinLnBrk="0" hangingPunct="1">
              <a:defRPr sz="1923" kern="1200">
                <a:solidFill>
                  <a:schemeClr val="tx1"/>
                </a:solidFill>
                <a:latin typeface="+mn-lt"/>
                <a:ea typeface="+mn-ea"/>
                <a:cs typeface="+mn-cs"/>
              </a:defRPr>
            </a:lvl7pPr>
            <a:lvl8pPr marL="3418957" algn="l" defTabSz="976845" rtl="0" eaLnBrk="1" latinLnBrk="0" hangingPunct="1">
              <a:defRPr sz="1923" kern="1200">
                <a:solidFill>
                  <a:schemeClr val="tx1"/>
                </a:solidFill>
                <a:latin typeface="+mn-lt"/>
                <a:ea typeface="+mn-ea"/>
                <a:cs typeface="+mn-cs"/>
              </a:defRPr>
            </a:lvl8pPr>
            <a:lvl9pPr marL="3907380" algn="l" defTabSz="976845" rtl="0" eaLnBrk="1" latinLnBrk="0" hangingPunct="1">
              <a:defRPr sz="1923" kern="1200">
                <a:solidFill>
                  <a:schemeClr val="tx1"/>
                </a:solidFill>
                <a:latin typeface="+mn-lt"/>
                <a:ea typeface="+mn-ea"/>
                <a:cs typeface="+mn-cs"/>
              </a:defRPr>
            </a:lvl9pPr>
          </a:lstStyle>
          <a:p>
            <a:r>
              <a:rPr lang="en-US"/>
              <a:t>Avista – Communications SharePoint Intranet</a:t>
            </a:r>
          </a:p>
        </p:txBody>
      </p:sp>
      <p:sp>
        <p:nvSpPr>
          <p:cNvPr id="9" name="TextBox 8">
            <a:extLst>
              <a:ext uri="{FF2B5EF4-FFF2-40B4-BE49-F238E27FC236}">
                <a16:creationId xmlns:a16="http://schemas.microsoft.com/office/drawing/2014/main" id="{977E7440-243D-4314-97FF-1FC3D4DEC54E}"/>
              </a:ext>
            </a:extLst>
          </p:cNvPr>
          <p:cNvSpPr txBox="1"/>
          <p:nvPr/>
        </p:nvSpPr>
        <p:spPr>
          <a:xfrm>
            <a:off x="538369" y="1495557"/>
            <a:ext cx="5312238" cy="2046714"/>
          </a:xfrm>
          <a:prstGeom prst="rect">
            <a:avLst/>
          </a:prstGeom>
          <a:noFill/>
        </p:spPr>
        <p:txBody>
          <a:bodyPr wrap="square" rtlCol="0">
            <a:spAutoFit/>
          </a:bodyPr>
          <a:lstStyle>
            <a:defPPr>
              <a:defRPr lang="en-US"/>
            </a:defPPr>
            <a:lvl1pPr marL="0" algn="l" defTabSz="976845" rtl="0" eaLnBrk="1" latinLnBrk="0" hangingPunct="1">
              <a:defRPr sz="1923" kern="1200">
                <a:solidFill>
                  <a:schemeClr val="tx1"/>
                </a:solidFill>
                <a:latin typeface="+mn-lt"/>
                <a:ea typeface="+mn-ea"/>
                <a:cs typeface="+mn-cs"/>
              </a:defRPr>
            </a:lvl1pPr>
            <a:lvl2pPr marL="488422" algn="l" defTabSz="976845" rtl="0" eaLnBrk="1" latinLnBrk="0" hangingPunct="1">
              <a:defRPr sz="1923" kern="1200">
                <a:solidFill>
                  <a:schemeClr val="tx1"/>
                </a:solidFill>
                <a:latin typeface="+mn-lt"/>
                <a:ea typeface="+mn-ea"/>
                <a:cs typeface="+mn-cs"/>
              </a:defRPr>
            </a:lvl2pPr>
            <a:lvl3pPr marL="976845" algn="l" defTabSz="976845" rtl="0" eaLnBrk="1" latinLnBrk="0" hangingPunct="1">
              <a:defRPr sz="1923" kern="1200">
                <a:solidFill>
                  <a:schemeClr val="tx1"/>
                </a:solidFill>
                <a:latin typeface="+mn-lt"/>
                <a:ea typeface="+mn-ea"/>
                <a:cs typeface="+mn-cs"/>
              </a:defRPr>
            </a:lvl3pPr>
            <a:lvl4pPr marL="1465267" algn="l" defTabSz="976845" rtl="0" eaLnBrk="1" latinLnBrk="0" hangingPunct="1">
              <a:defRPr sz="1923" kern="1200">
                <a:solidFill>
                  <a:schemeClr val="tx1"/>
                </a:solidFill>
                <a:latin typeface="+mn-lt"/>
                <a:ea typeface="+mn-ea"/>
                <a:cs typeface="+mn-cs"/>
              </a:defRPr>
            </a:lvl4pPr>
            <a:lvl5pPr marL="1953690" algn="l" defTabSz="976845" rtl="0" eaLnBrk="1" latinLnBrk="0" hangingPunct="1">
              <a:defRPr sz="1923" kern="1200">
                <a:solidFill>
                  <a:schemeClr val="tx1"/>
                </a:solidFill>
                <a:latin typeface="+mn-lt"/>
                <a:ea typeface="+mn-ea"/>
                <a:cs typeface="+mn-cs"/>
              </a:defRPr>
            </a:lvl5pPr>
            <a:lvl6pPr marL="2442112" algn="l" defTabSz="976845" rtl="0" eaLnBrk="1" latinLnBrk="0" hangingPunct="1">
              <a:defRPr sz="1923" kern="1200">
                <a:solidFill>
                  <a:schemeClr val="tx1"/>
                </a:solidFill>
                <a:latin typeface="+mn-lt"/>
                <a:ea typeface="+mn-ea"/>
                <a:cs typeface="+mn-cs"/>
              </a:defRPr>
            </a:lvl6pPr>
            <a:lvl7pPr marL="2930534" algn="l" defTabSz="976845" rtl="0" eaLnBrk="1" latinLnBrk="0" hangingPunct="1">
              <a:defRPr sz="1923" kern="1200">
                <a:solidFill>
                  <a:schemeClr val="tx1"/>
                </a:solidFill>
                <a:latin typeface="+mn-lt"/>
                <a:ea typeface="+mn-ea"/>
                <a:cs typeface="+mn-cs"/>
              </a:defRPr>
            </a:lvl7pPr>
            <a:lvl8pPr marL="3418957" algn="l" defTabSz="976845" rtl="0" eaLnBrk="1" latinLnBrk="0" hangingPunct="1">
              <a:defRPr sz="1923" kern="1200">
                <a:solidFill>
                  <a:schemeClr val="tx1"/>
                </a:solidFill>
                <a:latin typeface="+mn-lt"/>
                <a:ea typeface="+mn-ea"/>
                <a:cs typeface="+mn-cs"/>
              </a:defRPr>
            </a:lvl8pPr>
            <a:lvl9pPr marL="3907380" algn="l" defTabSz="976845" rtl="0" eaLnBrk="1" latinLnBrk="0" hangingPunct="1">
              <a:defRPr sz="1923" kern="1200">
                <a:solidFill>
                  <a:schemeClr val="tx1"/>
                </a:solidFill>
                <a:latin typeface="+mn-lt"/>
                <a:ea typeface="+mn-ea"/>
                <a:cs typeface="+mn-cs"/>
              </a:defRPr>
            </a:lvl9pPr>
          </a:lstStyle>
          <a:p>
            <a:pPr marL="0" marR="0" lvl="0" indent="0" algn="l" defTabSz="976845" rtl="0" eaLnBrk="1" fontAlgn="auto" latinLnBrk="0" hangingPunct="1">
              <a:lnSpc>
                <a:spcPct val="100000"/>
              </a:lnSpc>
              <a:spcBef>
                <a:spcPts val="0"/>
              </a:spcBef>
              <a:spcAft>
                <a:spcPts val="0"/>
              </a:spcAft>
              <a:buClrTx/>
              <a:buSzTx/>
              <a:buFontTx/>
              <a:buNone/>
              <a:tabLst/>
              <a:defRPr/>
            </a:pPr>
            <a:r>
              <a:rPr lang="en-US" sz="2000" b="1" dirty="0">
                <a:solidFill>
                  <a:srgbClr val="0089D9"/>
                </a:solidFill>
                <a:latin typeface="Poppins" panose="00000500000000000000" pitchFamily="2" charset="0"/>
                <a:cs typeface="Poppins" panose="00000500000000000000" pitchFamily="2" charset="0"/>
              </a:rPr>
              <a:t>About Avista</a:t>
            </a:r>
          </a:p>
          <a:p>
            <a:pPr marL="0" marR="0" lvl="0" indent="0" algn="l" defTabSz="976845" rtl="0" eaLnBrk="1" fontAlgn="auto" latinLnBrk="0" hangingPunct="1">
              <a:lnSpc>
                <a:spcPct val="12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2B2B2B"/>
                </a:solidFill>
                <a:effectLst/>
                <a:uLnTx/>
                <a:uFillTx/>
                <a:latin typeface="Poppins" panose="00000500000000000000" pitchFamily="2" charset="0"/>
                <a:ea typeface="MS Mincho" panose="02020609040205080304" pitchFamily="49" charset="-128"/>
                <a:cs typeface="Poppins" panose="00000500000000000000" pitchFamily="2" charset="0"/>
              </a:rPr>
              <a:t>Avista is one of the largest utilities providers in the Northwest, providing reliable and safe energy services to eastern Washington, Idaho and Oregon since 1889.</a:t>
            </a:r>
          </a:p>
          <a:p>
            <a:pPr marL="0" marR="0" lvl="0" indent="0" algn="l" defTabSz="976845" rtl="0" eaLnBrk="1" fontAlgn="auto" latinLnBrk="0" hangingPunct="1">
              <a:lnSpc>
                <a:spcPct val="12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2B2B2B"/>
                </a:solidFill>
                <a:effectLst/>
                <a:uLnTx/>
                <a:uFillTx/>
                <a:latin typeface="Poppins" panose="00000500000000000000" pitchFamily="2" charset="0"/>
                <a:ea typeface="MS Mincho" panose="02020609040205080304" pitchFamily="49" charset="-128"/>
                <a:cs typeface="Poppins" panose="00000500000000000000" pitchFamily="2" charset="0"/>
              </a:rPr>
              <a:t>Avista is involved in the production, delivery and distribution of energy and energy related businesses.</a:t>
            </a:r>
          </a:p>
        </p:txBody>
      </p:sp>
      <p:sp>
        <p:nvSpPr>
          <p:cNvPr id="13" name="TextBox 12">
            <a:extLst>
              <a:ext uri="{FF2B5EF4-FFF2-40B4-BE49-F238E27FC236}">
                <a16:creationId xmlns:a16="http://schemas.microsoft.com/office/drawing/2014/main" id="{5CC9D2C9-1394-4E6F-906A-05A8C185F0A2}"/>
              </a:ext>
            </a:extLst>
          </p:cNvPr>
          <p:cNvSpPr txBox="1"/>
          <p:nvPr/>
        </p:nvSpPr>
        <p:spPr>
          <a:xfrm>
            <a:off x="538370" y="3429000"/>
            <a:ext cx="5102289" cy="2862322"/>
          </a:xfrm>
          <a:prstGeom prst="rect">
            <a:avLst/>
          </a:prstGeom>
          <a:noFill/>
        </p:spPr>
        <p:txBody>
          <a:bodyPr wrap="square" rtlCol="0">
            <a:spAutoFit/>
          </a:bodyPr>
          <a:lstStyle>
            <a:defPPr>
              <a:defRPr lang="en-US"/>
            </a:defPPr>
            <a:lvl1pPr marL="0" algn="l" defTabSz="976845" rtl="0" eaLnBrk="1" latinLnBrk="0" hangingPunct="1">
              <a:defRPr sz="1923" kern="1200">
                <a:solidFill>
                  <a:schemeClr val="tx1"/>
                </a:solidFill>
                <a:latin typeface="+mn-lt"/>
                <a:ea typeface="+mn-ea"/>
                <a:cs typeface="+mn-cs"/>
              </a:defRPr>
            </a:lvl1pPr>
            <a:lvl2pPr marL="488422" algn="l" defTabSz="976845" rtl="0" eaLnBrk="1" latinLnBrk="0" hangingPunct="1">
              <a:defRPr sz="1923" kern="1200">
                <a:solidFill>
                  <a:schemeClr val="tx1"/>
                </a:solidFill>
                <a:latin typeface="+mn-lt"/>
                <a:ea typeface="+mn-ea"/>
                <a:cs typeface="+mn-cs"/>
              </a:defRPr>
            </a:lvl2pPr>
            <a:lvl3pPr marL="976845" algn="l" defTabSz="976845" rtl="0" eaLnBrk="1" latinLnBrk="0" hangingPunct="1">
              <a:defRPr sz="1923" kern="1200">
                <a:solidFill>
                  <a:schemeClr val="tx1"/>
                </a:solidFill>
                <a:latin typeface="+mn-lt"/>
                <a:ea typeface="+mn-ea"/>
                <a:cs typeface="+mn-cs"/>
              </a:defRPr>
            </a:lvl3pPr>
            <a:lvl4pPr marL="1465267" algn="l" defTabSz="976845" rtl="0" eaLnBrk="1" latinLnBrk="0" hangingPunct="1">
              <a:defRPr sz="1923" kern="1200">
                <a:solidFill>
                  <a:schemeClr val="tx1"/>
                </a:solidFill>
                <a:latin typeface="+mn-lt"/>
                <a:ea typeface="+mn-ea"/>
                <a:cs typeface="+mn-cs"/>
              </a:defRPr>
            </a:lvl4pPr>
            <a:lvl5pPr marL="1953690" algn="l" defTabSz="976845" rtl="0" eaLnBrk="1" latinLnBrk="0" hangingPunct="1">
              <a:defRPr sz="1923" kern="1200">
                <a:solidFill>
                  <a:schemeClr val="tx1"/>
                </a:solidFill>
                <a:latin typeface="+mn-lt"/>
                <a:ea typeface="+mn-ea"/>
                <a:cs typeface="+mn-cs"/>
              </a:defRPr>
            </a:lvl5pPr>
            <a:lvl6pPr marL="2442112" algn="l" defTabSz="976845" rtl="0" eaLnBrk="1" latinLnBrk="0" hangingPunct="1">
              <a:defRPr sz="1923" kern="1200">
                <a:solidFill>
                  <a:schemeClr val="tx1"/>
                </a:solidFill>
                <a:latin typeface="+mn-lt"/>
                <a:ea typeface="+mn-ea"/>
                <a:cs typeface="+mn-cs"/>
              </a:defRPr>
            </a:lvl6pPr>
            <a:lvl7pPr marL="2930534" algn="l" defTabSz="976845" rtl="0" eaLnBrk="1" latinLnBrk="0" hangingPunct="1">
              <a:defRPr sz="1923" kern="1200">
                <a:solidFill>
                  <a:schemeClr val="tx1"/>
                </a:solidFill>
                <a:latin typeface="+mn-lt"/>
                <a:ea typeface="+mn-ea"/>
                <a:cs typeface="+mn-cs"/>
              </a:defRPr>
            </a:lvl7pPr>
            <a:lvl8pPr marL="3418957" algn="l" defTabSz="976845" rtl="0" eaLnBrk="1" latinLnBrk="0" hangingPunct="1">
              <a:defRPr sz="1923" kern="1200">
                <a:solidFill>
                  <a:schemeClr val="tx1"/>
                </a:solidFill>
                <a:latin typeface="+mn-lt"/>
                <a:ea typeface="+mn-ea"/>
                <a:cs typeface="+mn-cs"/>
              </a:defRPr>
            </a:lvl8pPr>
            <a:lvl9pPr marL="3907380" algn="l" defTabSz="976845" rtl="0" eaLnBrk="1" latinLnBrk="0" hangingPunct="1">
              <a:defRPr sz="1923" kern="1200">
                <a:solidFill>
                  <a:schemeClr val="tx1"/>
                </a:solidFill>
                <a:latin typeface="+mn-lt"/>
                <a:ea typeface="+mn-ea"/>
                <a:cs typeface="+mn-cs"/>
              </a:defRPr>
            </a:lvl9pPr>
          </a:lstStyle>
          <a:p>
            <a:r>
              <a:rPr lang="en-US" sz="2000" b="1" dirty="0">
                <a:solidFill>
                  <a:srgbClr val="0089D9"/>
                </a:solidFill>
                <a:latin typeface="Poppins" panose="00000500000000000000" pitchFamily="2" charset="0"/>
                <a:cs typeface="Poppins" panose="00000500000000000000" pitchFamily="2" charset="0"/>
              </a:rPr>
              <a:t>The Challenge</a:t>
            </a:r>
          </a:p>
          <a:p>
            <a:pPr marL="0" marR="0" lvl="0" indent="0" algn="l" defTabSz="976845" rtl="0" eaLnBrk="1" fontAlgn="auto" latinLnBrk="0" hangingPunct="1">
              <a:lnSpc>
                <a:spcPct val="12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2B2B2B"/>
                </a:solidFill>
                <a:effectLst/>
                <a:uLnTx/>
                <a:uFillTx/>
                <a:latin typeface="Poppins" panose="00000500000000000000" pitchFamily="2" charset="0"/>
                <a:ea typeface="MS Mincho" panose="02020609040205080304" pitchFamily="49" charset="-128"/>
                <a:cs typeface="Poppins" panose="00000500000000000000" pitchFamily="2" charset="0"/>
              </a:rPr>
              <a:t>Avista wanted to implement a new SharePoint 2016 site that encouraged participation and improved productivity on both mobile and desktop devices.</a:t>
            </a:r>
          </a:p>
          <a:p>
            <a:pPr marL="0" marR="0" lvl="0" indent="0" algn="l" defTabSz="976845" rtl="0" eaLnBrk="1" fontAlgn="auto" latinLnBrk="0" hangingPunct="1">
              <a:lnSpc>
                <a:spcPct val="12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2B2B2B"/>
              </a:solidFill>
              <a:effectLst/>
              <a:uLnTx/>
              <a:uFillTx/>
              <a:latin typeface="Poppins" panose="00000500000000000000" pitchFamily="2" charset="0"/>
              <a:ea typeface="MS Mincho" panose="02020609040205080304" pitchFamily="49" charset="-128"/>
              <a:cs typeface="Poppins" panose="00000500000000000000" pitchFamily="2" charset="0"/>
            </a:endParaRPr>
          </a:p>
          <a:p>
            <a:pPr marL="0" marR="0" lvl="0" indent="0" algn="l" defTabSz="976845" rtl="0" eaLnBrk="1" fontAlgn="auto" latinLnBrk="0" hangingPunct="1">
              <a:lnSpc>
                <a:spcPct val="12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2B2B2B"/>
                </a:solidFill>
                <a:effectLst/>
                <a:uLnTx/>
                <a:uFillTx/>
                <a:latin typeface="Poppins" panose="00000500000000000000" pitchFamily="2" charset="0"/>
                <a:ea typeface="MS Mincho" panose="02020609040205080304" pitchFamily="49" charset="-128"/>
                <a:cs typeface="Poppins" panose="00000500000000000000" pitchFamily="2" charset="0"/>
              </a:rPr>
              <a:t>The new site would be released in two phases. The first phase would be the homepage and include hybrid search functionality. The second phase would consist of HR department pages and other department landing pages.</a:t>
            </a:r>
          </a:p>
        </p:txBody>
      </p:sp>
    </p:spTree>
    <p:extLst>
      <p:ext uri="{BB962C8B-B14F-4D97-AF65-F5344CB8AC3E}">
        <p14:creationId xmlns:p14="http://schemas.microsoft.com/office/powerpoint/2010/main" val="2132416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12C400-886A-46F6-9DBB-57EFE8F6945A}"/>
              </a:ext>
            </a:extLst>
          </p:cNvPr>
          <p:cNvPicPr>
            <a:picLocks noChangeAspect="1"/>
          </p:cNvPicPr>
          <p:nvPr/>
        </p:nvPicPr>
        <p:blipFill rotWithShape="1">
          <a:blip r:embed="rId3">
            <a:clrChange>
              <a:clrFrom>
                <a:srgbClr val="FFFFFF"/>
              </a:clrFrom>
              <a:clrTo>
                <a:srgbClr val="FFFFFF">
                  <a:alpha val="0"/>
                </a:srgbClr>
              </a:clrTo>
            </a:clrChange>
          </a:blip>
          <a:srcRect l="42509" t="23148" b="3512"/>
          <a:stretch/>
        </p:blipFill>
        <p:spPr>
          <a:xfrm>
            <a:off x="5948216" y="1211476"/>
            <a:ext cx="5312238" cy="4925713"/>
          </a:xfrm>
          <a:prstGeom prst="rect">
            <a:avLst/>
          </a:prstGeom>
        </p:spPr>
      </p:pic>
      <p:sp>
        <p:nvSpPr>
          <p:cNvPr id="2" name="Title 1">
            <a:extLst>
              <a:ext uri="{FF2B5EF4-FFF2-40B4-BE49-F238E27FC236}">
                <a16:creationId xmlns:a16="http://schemas.microsoft.com/office/drawing/2014/main" id="{B0088F94-B25D-4165-A05B-C919FE124538}"/>
              </a:ext>
            </a:extLst>
          </p:cNvPr>
          <p:cNvSpPr>
            <a:spLocks noGrp="1"/>
          </p:cNvSpPr>
          <p:nvPr>
            <p:ph type="ctrTitle"/>
          </p:nvPr>
        </p:nvSpPr>
        <p:spPr/>
        <p:txBody>
          <a:bodyPr>
            <a:normAutofit fontScale="90000"/>
          </a:bodyPr>
          <a:lstStyle>
            <a:defPPr>
              <a:defRPr lang="en-US"/>
            </a:defPPr>
            <a:lvl1pPr marL="0" algn="l" defTabSz="976845" rtl="0" eaLnBrk="1" latinLnBrk="0" hangingPunct="1">
              <a:defRPr sz="1923" kern="1200">
                <a:solidFill>
                  <a:schemeClr val="tx1"/>
                </a:solidFill>
                <a:latin typeface="+mn-lt"/>
                <a:ea typeface="+mn-ea"/>
                <a:cs typeface="+mn-cs"/>
              </a:defRPr>
            </a:lvl1pPr>
            <a:lvl2pPr marL="488422" algn="l" defTabSz="976845" rtl="0" eaLnBrk="1" latinLnBrk="0" hangingPunct="1">
              <a:defRPr sz="1923" kern="1200">
                <a:solidFill>
                  <a:schemeClr val="tx1"/>
                </a:solidFill>
                <a:latin typeface="+mn-lt"/>
                <a:ea typeface="+mn-ea"/>
                <a:cs typeface="+mn-cs"/>
              </a:defRPr>
            </a:lvl2pPr>
            <a:lvl3pPr marL="976845" algn="l" defTabSz="976845" rtl="0" eaLnBrk="1" latinLnBrk="0" hangingPunct="1">
              <a:defRPr sz="1923" kern="1200">
                <a:solidFill>
                  <a:schemeClr val="tx1"/>
                </a:solidFill>
                <a:latin typeface="+mn-lt"/>
                <a:ea typeface="+mn-ea"/>
                <a:cs typeface="+mn-cs"/>
              </a:defRPr>
            </a:lvl3pPr>
            <a:lvl4pPr marL="1465267" algn="l" defTabSz="976845" rtl="0" eaLnBrk="1" latinLnBrk="0" hangingPunct="1">
              <a:defRPr sz="1923" kern="1200">
                <a:solidFill>
                  <a:schemeClr val="tx1"/>
                </a:solidFill>
                <a:latin typeface="+mn-lt"/>
                <a:ea typeface="+mn-ea"/>
                <a:cs typeface="+mn-cs"/>
              </a:defRPr>
            </a:lvl4pPr>
            <a:lvl5pPr marL="1953690" algn="l" defTabSz="976845" rtl="0" eaLnBrk="1" latinLnBrk="0" hangingPunct="1">
              <a:defRPr sz="1923" kern="1200">
                <a:solidFill>
                  <a:schemeClr val="tx1"/>
                </a:solidFill>
                <a:latin typeface="+mn-lt"/>
                <a:ea typeface="+mn-ea"/>
                <a:cs typeface="+mn-cs"/>
              </a:defRPr>
            </a:lvl5pPr>
            <a:lvl6pPr marL="2442112" algn="l" defTabSz="976845" rtl="0" eaLnBrk="1" latinLnBrk="0" hangingPunct="1">
              <a:defRPr sz="1923" kern="1200">
                <a:solidFill>
                  <a:schemeClr val="tx1"/>
                </a:solidFill>
                <a:latin typeface="+mn-lt"/>
                <a:ea typeface="+mn-ea"/>
                <a:cs typeface="+mn-cs"/>
              </a:defRPr>
            </a:lvl6pPr>
            <a:lvl7pPr marL="2930534" algn="l" defTabSz="976845" rtl="0" eaLnBrk="1" latinLnBrk="0" hangingPunct="1">
              <a:defRPr sz="1923" kern="1200">
                <a:solidFill>
                  <a:schemeClr val="tx1"/>
                </a:solidFill>
                <a:latin typeface="+mn-lt"/>
                <a:ea typeface="+mn-ea"/>
                <a:cs typeface="+mn-cs"/>
              </a:defRPr>
            </a:lvl7pPr>
            <a:lvl8pPr marL="3418957" algn="l" defTabSz="976845" rtl="0" eaLnBrk="1" latinLnBrk="0" hangingPunct="1">
              <a:defRPr sz="1923" kern="1200">
                <a:solidFill>
                  <a:schemeClr val="tx1"/>
                </a:solidFill>
                <a:latin typeface="+mn-lt"/>
                <a:ea typeface="+mn-ea"/>
                <a:cs typeface="+mn-cs"/>
              </a:defRPr>
            </a:lvl8pPr>
            <a:lvl9pPr marL="3907380" algn="l" defTabSz="976845" rtl="0" eaLnBrk="1" latinLnBrk="0" hangingPunct="1">
              <a:defRPr sz="1923" kern="1200">
                <a:solidFill>
                  <a:schemeClr val="tx1"/>
                </a:solidFill>
                <a:latin typeface="+mn-lt"/>
                <a:ea typeface="+mn-ea"/>
                <a:cs typeface="+mn-cs"/>
              </a:defRPr>
            </a:lvl9pPr>
          </a:lstStyle>
          <a:p>
            <a:r>
              <a:rPr lang="en-US"/>
              <a:t>Avista – Communications SharePoint Intranet</a:t>
            </a:r>
          </a:p>
        </p:txBody>
      </p:sp>
      <p:sp>
        <p:nvSpPr>
          <p:cNvPr id="9" name="TextBox 8">
            <a:extLst>
              <a:ext uri="{FF2B5EF4-FFF2-40B4-BE49-F238E27FC236}">
                <a16:creationId xmlns:a16="http://schemas.microsoft.com/office/drawing/2014/main" id="{977E7440-243D-4314-97FF-1FC3D4DEC54E}"/>
              </a:ext>
            </a:extLst>
          </p:cNvPr>
          <p:cNvSpPr txBox="1"/>
          <p:nvPr/>
        </p:nvSpPr>
        <p:spPr>
          <a:xfrm>
            <a:off x="538369" y="1495557"/>
            <a:ext cx="5312238" cy="2046714"/>
          </a:xfrm>
          <a:prstGeom prst="rect">
            <a:avLst/>
          </a:prstGeom>
          <a:noFill/>
        </p:spPr>
        <p:txBody>
          <a:bodyPr wrap="square" rtlCol="0">
            <a:spAutoFit/>
          </a:bodyPr>
          <a:lstStyle>
            <a:defPPr>
              <a:defRPr lang="en-US"/>
            </a:defPPr>
            <a:lvl1pPr marL="0" algn="l" defTabSz="976845" rtl="0" eaLnBrk="1" latinLnBrk="0" hangingPunct="1">
              <a:defRPr sz="1923" kern="1200">
                <a:solidFill>
                  <a:schemeClr val="tx1"/>
                </a:solidFill>
                <a:latin typeface="+mn-lt"/>
                <a:ea typeface="+mn-ea"/>
                <a:cs typeface="+mn-cs"/>
              </a:defRPr>
            </a:lvl1pPr>
            <a:lvl2pPr marL="488422" algn="l" defTabSz="976845" rtl="0" eaLnBrk="1" latinLnBrk="0" hangingPunct="1">
              <a:defRPr sz="1923" kern="1200">
                <a:solidFill>
                  <a:schemeClr val="tx1"/>
                </a:solidFill>
                <a:latin typeface="+mn-lt"/>
                <a:ea typeface="+mn-ea"/>
                <a:cs typeface="+mn-cs"/>
              </a:defRPr>
            </a:lvl2pPr>
            <a:lvl3pPr marL="976845" algn="l" defTabSz="976845" rtl="0" eaLnBrk="1" latinLnBrk="0" hangingPunct="1">
              <a:defRPr sz="1923" kern="1200">
                <a:solidFill>
                  <a:schemeClr val="tx1"/>
                </a:solidFill>
                <a:latin typeface="+mn-lt"/>
                <a:ea typeface="+mn-ea"/>
                <a:cs typeface="+mn-cs"/>
              </a:defRPr>
            </a:lvl3pPr>
            <a:lvl4pPr marL="1465267" algn="l" defTabSz="976845" rtl="0" eaLnBrk="1" latinLnBrk="0" hangingPunct="1">
              <a:defRPr sz="1923" kern="1200">
                <a:solidFill>
                  <a:schemeClr val="tx1"/>
                </a:solidFill>
                <a:latin typeface="+mn-lt"/>
                <a:ea typeface="+mn-ea"/>
                <a:cs typeface="+mn-cs"/>
              </a:defRPr>
            </a:lvl4pPr>
            <a:lvl5pPr marL="1953690" algn="l" defTabSz="976845" rtl="0" eaLnBrk="1" latinLnBrk="0" hangingPunct="1">
              <a:defRPr sz="1923" kern="1200">
                <a:solidFill>
                  <a:schemeClr val="tx1"/>
                </a:solidFill>
                <a:latin typeface="+mn-lt"/>
                <a:ea typeface="+mn-ea"/>
                <a:cs typeface="+mn-cs"/>
              </a:defRPr>
            </a:lvl5pPr>
            <a:lvl6pPr marL="2442112" algn="l" defTabSz="976845" rtl="0" eaLnBrk="1" latinLnBrk="0" hangingPunct="1">
              <a:defRPr sz="1923" kern="1200">
                <a:solidFill>
                  <a:schemeClr val="tx1"/>
                </a:solidFill>
                <a:latin typeface="+mn-lt"/>
                <a:ea typeface="+mn-ea"/>
                <a:cs typeface="+mn-cs"/>
              </a:defRPr>
            </a:lvl6pPr>
            <a:lvl7pPr marL="2930534" algn="l" defTabSz="976845" rtl="0" eaLnBrk="1" latinLnBrk="0" hangingPunct="1">
              <a:defRPr sz="1923" kern="1200">
                <a:solidFill>
                  <a:schemeClr val="tx1"/>
                </a:solidFill>
                <a:latin typeface="+mn-lt"/>
                <a:ea typeface="+mn-ea"/>
                <a:cs typeface="+mn-cs"/>
              </a:defRPr>
            </a:lvl7pPr>
            <a:lvl8pPr marL="3418957" algn="l" defTabSz="976845" rtl="0" eaLnBrk="1" latinLnBrk="0" hangingPunct="1">
              <a:defRPr sz="1923" kern="1200">
                <a:solidFill>
                  <a:schemeClr val="tx1"/>
                </a:solidFill>
                <a:latin typeface="+mn-lt"/>
                <a:ea typeface="+mn-ea"/>
                <a:cs typeface="+mn-cs"/>
              </a:defRPr>
            </a:lvl8pPr>
            <a:lvl9pPr marL="3907380" algn="l" defTabSz="976845" rtl="0" eaLnBrk="1" latinLnBrk="0" hangingPunct="1">
              <a:defRPr sz="1923" kern="1200">
                <a:solidFill>
                  <a:schemeClr val="tx1"/>
                </a:solidFill>
                <a:latin typeface="+mn-lt"/>
                <a:ea typeface="+mn-ea"/>
                <a:cs typeface="+mn-cs"/>
              </a:defRPr>
            </a:lvl9pPr>
          </a:lstStyle>
          <a:p>
            <a:pPr marL="0" marR="0" lvl="0" indent="0" algn="l" defTabSz="976845" rtl="0" eaLnBrk="1" fontAlgn="auto" latinLnBrk="0" hangingPunct="1">
              <a:lnSpc>
                <a:spcPct val="100000"/>
              </a:lnSpc>
              <a:spcBef>
                <a:spcPts val="0"/>
              </a:spcBef>
              <a:spcAft>
                <a:spcPts val="0"/>
              </a:spcAft>
              <a:buClrTx/>
              <a:buSzTx/>
              <a:buFontTx/>
              <a:buNone/>
              <a:tabLst/>
              <a:defRPr/>
            </a:pPr>
            <a:r>
              <a:rPr lang="en-US" sz="2000" b="1" dirty="0">
                <a:solidFill>
                  <a:srgbClr val="0089D9"/>
                </a:solidFill>
                <a:latin typeface="Poppins" panose="00000500000000000000" pitchFamily="2" charset="0"/>
                <a:cs typeface="Poppins" panose="00000500000000000000" pitchFamily="2" charset="0"/>
              </a:rPr>
              <a:t>About Avista</a:t>
            </a:r>
          </a:p>
          <a:p>
            <a:pPr marL="0" marR="0" lvl="0" indent="0" algn="l" defTabSz="976845" rtl="0" eaLnBrk="1" fontAlgn="auto" latinLnBrk="0" hangingPunct="1">
              <a:lnSpc>
                <a:spcPct val="12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2B2B2B"/>
                </a:solidFill>
                <a:effectLst/>
                <a:uLnTx/>
                <a:uFillTx/>
                <a:latin typeface="Poppins" panose="00000500000000000000" pitchFamily="2" charset="0"/>
                <a:ea typeface="MS Mincho" panose="02020609040205080304" pitchFamily="49" charset="-128"/>
                <a:cs typeface="Poppins" panose="00000500000000000000" pitchFamily="2" charset="0"/>
              </a:rPr>
              <a:t>Avista is one of the largest utilities providers in the Northwest, providing reliable and safe energy services to eastern Washington, Idaho and Oregon since 1889.</a:t>
            </a:r>
          </a:p>
          <a:p>
            <a:pPr marL="0" marR="0" lvl="0" indent="0" algn="l" defTabSz="976845" rtl="0" eaLnBrk="1" fontAlgn="auto" latinLnBrk="0" hangingPunct="1">
              <a:lnSpc>
                <a:spcPct val="12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2B2B2B"/>
                </a:solidFill>
                <a:effectLst/>
                <a:uLnTx/>
                <a:uFillTx/>
                <a:latin typeface="Poppins" panose="00000500000000000000" pitchFamily="2" charset="0"/>
                <a:ea typeface="MS Mincho" panose="02020609040205080304" pitchFamily="49" charset="-128"/>
                <a:cs typeface="Poppins" panose="00000500000000000000" pitchFamily="2" charset="0"/>
              </a:rPr>
              <a:t>Avista is involved in the production, delivery and distribution of energy and energy related businesses.</a:t>
            </a:r>
          </a:p>
        </p:txBody>
      </p:sp>
      <p:sp>
        <p:nvSpPr>
          <p:cNvPr id="13" name="TextBox 12">
            <a:extLst>
              <a:ext uri="{FF2B5EF4-FFF2-40B4-BE49-F238E27FC236}">
                <a16:creationId xmlns:a16="http://schemas.microsoft.com/office/drawing/2014/main" id="{5CC9D2C9-1394-4E6F-906A-05A8C185F0A2}"/>
              </a:ext>
            </a:extLst>
          </p:cNvPr>
          <p:cNvSpPr txBox="1"/>
          <p:nvPr/>
        </p:nvSpPr>
        <p:spPr>
          <a:xfrm>
            <a:off x="538370" y="3429000"/>
            <a:ext cx="5102289" cy="2862322"/>
          </a:xfrm>
          <a:prstGeom prst="rect">
            <a:avLst/>
          </a:prstGeom>
          <a:noFill/>
        </p:spPr>
        <p:txBody>
          <a:bodyPr wrap="square" rtlCol="0">
            <a:spAutoFit/>
          </a:bodyPr>
          <a:lstStyle>
            <a:defPPr>
              <a:defRPr lang="en-US"/>
            </a:defPPr>
            <a:lvl1pPr marL="0" algn="l" defTabSz="976845" rtl="0" eaLnBrk="1" latinLnBrk="0" hangingPunct="1">
              <a:defRPr sz="1923" kern="1200">
                <a:solidFill>
                  <a:schemeClr val="tx1"/>
                </a:solidFill>
                <a:latin typeface="+mn-lt"/>
                <a:ea typeface="+mn-ea"/>
                <a:cs typeface="+mn-cs"/>
              </a:defRPr>
            </a:lvl1pPr>
            <a:lvl2pPr marL="488422" algn="l" defTabSz="976845" rtl="0" eaLnBrk="1" latinLnBrk="0" hangingPunct="1">
              <a:defRPr sz="1923" kern="1200">
                <a:solidFill>
                  <a:schemeClr val="tx1"/>
                </a:solidFill>
                <a:latin typeface="+mn-lt"/>
                <a:ea typeface="+mn-ea"/>
                <a:cs typeface="+mn-cs"/>
              </a:defRPr>
            </a:lvl2pPr>
            <a:lvl3pPr marL="976845" algn="l" defTabSz="976845" rtl="0" eaLnBrk="1" latinLnBrk="0" hangingPunct="1">
              <a:defRPr sz="1923" kern="1200">
                <a:solidFill>
                  <a:schemeClr val="tx1"/>
                </a:solidFill>
                <a:latin typeface="+mn-lt"/>
                <a:ea typeface="+mn-ea"/>
                <a:cs typeface="+mn-cs"/>
              </a:defRPr>
            </a:lvl3pPr>
            <a:lvl4pPr marL="1465267" algn="l" defTabSz="976845" rtl="0" eaLnBrk="1" latinLnBrk="0" hangingPunct="1">
              <a:defRPr sz="1923" kern="1200">
                <a:solidFill>
                  <a:schemeClr val="tx1"/>
                </a:solidFill>
                <a:latin typeface="+mn-lt"/>
                <a:ea typeface="+mn-ea"/>
                <a:cs typeface="+mn-cs"/>
              </a:defRPr>
            </a:lvl4pPr>
            <a:lvl5pPr marL="1953690" algn="l" defTabSz="976845" rtl="0" eaLnBrk="1" latinLnBrk="0" hangingPunct="1">
              <a:defRPr sz="1923" kern="1200">
                <a:solidFill>
                  <a:schemeClr val="tx1"/>
                </a:solidFill>
                <a:latin typeface="+mn-lt"/>
                <a:ea typeface="+mn-ea"/>
                <a:cs typeface="+mn-cs"/>
              </a:defRPr>
            </a:lvl5pPr>
            <a:lvl6pPr marL="2442112" algn="l" defTabSz="976845" rtl="0" eaLnBrk="1" latinLnBrk="0" hangingPunct="1">
              <a:defRPr sz="1923" kern="1200">
                <a:solidFill>
                  <a:schemeClr val="tx1"/>
                </a:solidFill>
                <a:latin typeface="+mn-lt"/>
                <a:ea typeface="+mn-ea"/>
                <a:cs typeface="+mn-cs"/>
              </a:defRPr>
            </a:lvl6pPr>
            <a:lvl7pPr marL="2930534" algn="l" defTabSz="976845" rtl="0" eaLnBrk="1" latinLnBrk="0" hangingPunct="1">
              <a:defRPr sz="1923" kern="1200">
                <a:solidFill>
                  <a:schemeClr val="tx1"/>
                </a:solidFill>
                <a:latin typeface="+mn-lt"/>
                <a:ea typeface="+mn-ea"/>
                <a:cs typeface="+mn-cs"/>
              </a:defRPr>
            </a:lvl7pPr>
            <a:lvl8pPr marL="3418957" algn="l" defTabSz="976845" rtl="0" eaLnBrk="1" latinLnBrk="0" hangingPunct="1">
              <a:defRPr sz="1923" kern="1200">
                <a:solidFill>
                  <a:schemeClr val="tx1"/>
                </a:solidFill>
                <a:latin typeface="+mn-lt"/>
                <a:ea typeface="+mn-ea"/>
                <a:cs typeface="+mn-cs"/>
              </a:defRPr>
            </a:lvl8pPr>
            <a:lvl9pPr marL="3907380" algn="l" defTabSz="976845" rtl="0" eaLnBrk="1" latinLnBrk="0" hangingPunct="1">
              <a:defRPr sz="1923" kern="1200">
                <a:solidFill>
                  <a:schemeClr val="tx1"/>
                </a:solidFill>
                <a:latin typeface="+mn-lt"/>
                <a:ea typeface="+mn-ea"/>
                <a:cs typeface="+mn-cs"/>
              </a:defRPr>
            </a:lvl9pPr>
          </a:lstStyle>
          <a:p>
            <a:r>
              <a:rPr lang="en-US" sz="2000" b="1" dirty="0">
                <a:solidFill>
                  <a:srgbClr val="0089D9"/>
                </a:solidFill>
                <a:latin typeface="Poppins" panose="00000500000000000000" pitchFamily="2" charset="0"/>
                <a:cs typeface="Poppins" panose="00000500000000000000" pitchFamily="2" charset="0"/>
              </a:rPr>
              <a:t>The Challenge</a:t>
            </a:r>
          </a:p>
          <a:p>
            <a:pPr marL="0" marR="0" lvl="0" indent="0" algn="l" defTabSz="976845" rtl="0" eaLnBrk="1" fontAlgn="auto" latinLnBrk="0" hangingPunct="1">
              <a:lnSpc>
                <a:spcPct val="12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2B2B2B"/>
                </a:solidFill>
                <a:effectLst/>
                <a:uLnTx/>
                <a:uFillTx/>
                <a:latin typeface="Poppins" panose="00000500000000000000" pitchFamily="2" charset="0"/>
                <a:ea typeface="MS Mincho" panose="02020609040205080304" pitchFamily="49" charset="-128"/>
                <a:cs typeface="Poppins" panose="00000500000000000000" pitchFamily="2" charset="0"/>
              </a:rPr>
              <a:t>Avista wanted to implement a new SharePoint 2016 site that encouraged participation and improved productivity on both mobile and desktop devices.</a:t>
            </a:r>
          </a:p>
          <a:p>
            <a:pPr marL="0" marR="0" lvl="0" indent="0" algn="l" defTabSz="976845" rtl="0" eaLnBrk="1" fontAlgn="auto" latinLnBrk="0" hangingPunct="1">
              <a:lnSpc>
                <a:spcPct val="12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2B2B2B"/>
              </a:solidFill>
              <a:effectLst/>
              <a:uLnTx/>
              <a:uFillTx/>
              <a:latin typeface="Poppins" panose="00000500000000000000" pitchFamily="2" charset="0"/>
              <a:ea typeface="MS Mincho" panose="02020609040205080304" pitchFamily="49" charset="-128"/>
              <a:cs typeface="Poppins" panose="00000500000000000000" pitchFamily="2" charset="0"/>
            </a:endParaRPr>
          </a:p>
          <a:p>
            <a:pPr marL="0" marR="0" lvl="0" indent="0" algn="l" defTabSz="976845" rtl="0" eaLnBrk="1" fontAlgn="auto" latinLnBrk="0" hangingPunct="1">
              <a:lnSpc>
                <a:spcPct val="12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2B2B2B"/>
                </a:solidFill>
                <a:effectLst/>
                <a:uLnTx/>
                <a:uFillTx/>
                <a:latin typeface="Poppins" panose="00000500000000000000" pitchFamily="2" charset="0"/>
                <a:ea typeface="MS Mincho" panose="02020609040205080304" pitchFamily="49" charset="-128"/>
                <a:cs typeface="Poppins" panose="00000500000000000000" pitchFamily="2" charset="0"/>
              </a:rPr>
              <a:t>The new site would be released in two phases. The first phase would be the homepage and include hybrid search functionality. The second phase would consist of HR department pages and other department landing pages.</a:t>
            </a:r>
          </a:p>
        </p:txBody>
      </p:sp>
    </p:spTree>
    <p:extLst>
      <p:ext uri="{BB962C8B-B14F-4D97-AF65-F5344CB8AC3E}">
        <p14:creationId xmlns:p14="http://schemas.microsoft.com/office/powerpoint/2010/main" val="28041979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Suavedigital">
      <a:dk1>
        <a:srgbClr val="242527"/>
      </a:dk1>
      <a:lt1>
        <a:srgbClr val="FFFFFF"/>
      </a:lt1>
      <a:dk2>
        <a:srgbClr val="262626"/>
      </a:dk2>
      <a:lt2>
        <a:srgbClr val="FFFFFF"/>
      </a:lt2>
      <a:accent1>
        <a:srgbClr val="FFC017"/>
      </a:accent1>
      <a:accent2>
        <a:srgbClr val="535353"/>
      </a:accent2>
      <a:accent3>
        <a:srgbClr val="A7A7A7"/>
      </a:accent3>
      <a:accent4>
        <a:srgbClr val="D2DDD9"/>
      </a:accent4>
      <a:accent5>
        <a:srgbClr val="3F3F3F"/>
      </a:accent5>
      <a:accent6>
        <a:srgbClr val="2C2C2C"/>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customXsn xmlns="http://schemas.microsoft.com/office/2006/metadata/customXsn">
  <xsnLocation/>
  <cached>True</cached>
  <openByDefault>False</openByDefault>
  <xsnScope/>
</customXsn>
</file>

<file path=customXml/item2.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Modern Workplace</Value>
    </BusinessUnit>
    <Solutions xmlns="f0ee8362-fa7e-4bc9-ab88-7dcfb17cb19b">
      <Value>UX/ UI Design</Value>
      <Value>Websites</Value>
    </Solutions>
    <Industries xmlns="f0ee8362-fa7e-4bc9-ab88-7dcfb17cb19b">
      <Value>Energy</Value>
    </Industries>
    <Notes0 xmlns="f0ee8362-fa7e-4bc9-ab88-7dcfb17cb19b" xsi:nil="true"/>
    <Named_x0020_Account xmlns="f0ee8362-fa7e-4bc9-ab88-7dcfb17cb19b" xsi:nil="true"/>
    <PlatTech xmlns="f0ee8362-fa7e-4bc9-ab88-7dcfb17cb19b">
      <Value>SharePoint</Value>
    </PlatTech>
    <ApprovedByClient xmlns="f0ee8362-fa7e-4bc9-ab88-7dcfb17cb19b">false</ApprovedByClient>
    <ProjectCompletionDate xmlns="f0ee8362-fa7e-4bc9-ab88-7dcfb17cb19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27104B-57C2-4B14-966F-C50A6DD08B55}">
  <ds:schemaRefs>
    <ds:schemaRef ds:uri="http://schemas.microsoft.com/office/2006/metadata/customXsn"/>
  </ds:schemaRefs>
</ds:datastoreItem>
</file>

<file path=customXml/itemProps2.xml><?xml version="1.0" encoding="utf-8"?>
<ds:datastoreItem xmlns:ds="http://schemas.openxmlformats.org/officeDocument/2006/customXml" ds:itemID="{010A01BE-53E7-44DA-B69B-6B8731F89B86}">
  <ds:schemaRefs>
    <ds:schemaRef ds:uri="http://schemas.microsoft.com/office/2006/metadata/properties"/>
    <ds:schemaRef ds:uri="http://schemas.microsoft.com/office/infopath/2007/PartnerControls"/>
    <ds:schemaRef ds:uri="f0ee8362-fa7e-4bc9-ab88-7dcfb17cb19b"/>
  </ds:schemaRefs>
</ds:datastoreItem>
</file>

<file path=customXml/itemProps3.xml><?xml version="1.0" encoding="utf-8"?>
<ds:datastoreItem xmlns:ds="http://schemas.openxmlformats.org/officeDocument/2006/customXml" ds:itemID="{C45F8D55-C344-4EFB-869E-6EDC410850F1}">
  <ds:schemaRefs>
    <ds:schemaRef ds:uri="http://schemas.microsoft.com/sharepoint/v3/contenttype/forms"/>
  </ds:schemaRefs>
</ds:datastoreItem>
</file>

<file path=customXml/itemProps4.xml><?xml version="1.0" encoding="utf-8"?>
<ds:datastoreItem xmlns:ds="http://schemas.openxmlformats.org/officeDocument/2006/customXml" ds:itemID="{2F176A74-8205-4C1C-8E96-BB17D83AFE41}"/>
</file>

<file path=docProps/app.xml><?xml version="1.0" encoding="utf-8"?>
<Properties xmlns="http://schemas.openxmlformats.org/officeDocument/2006/extended-properties" xmlns:vt="http://schemas.openxmlformats.org/officeDocument/2006/docPropsVTypes">
  <TotalTime>4898</TotalTime>
  <Words>68</Words>
  <Application>Microsoft Office PowerPoint</Application>
  <PresentationFormat>Widescreen</PresentationFormat>
  <Paragraphs>2</Paragraphs>
  <Slides>3</Slides>
  <Notes>2</Notes>
  <HiddenSlides>0</HiddenSlides>
  <MMClips>0</MMClips>
  <ScaleCrop>false</ScaleCrop>
  <HeadingPairs>
    <vt:vector size="4" baseType="variant">
      <vt:variant>
        <vt:lpstr>Theme</vt:lpstr>
      </vt:variant>
      <vt:variant>
        <vt:i4>2</vt:i4>
      </vt:variant>
      <vt:variant>
        <vt:lpstr>Slide Titles</vt:lpstr>
      </vt:variant>
      <vt:variant>
        <vt:i4>3</vt:i4>
      </vt:variant>
    </vt:vector>
  </HeadingPairs>
  <TitlesOfParts>
    <vt:vector size="5" baseType="lpstr">
      <vt:lpstr>Office Theme</vt:lpstr>
      <vt:lpstr>12_Office Theme</vt:lpstr>
      <vt:lpstr>Avista Corporation Case Study</vt:lpstr>
      <vt:lpstr>Avista – Communications SharePoint Intranet</vt:lpstr>
      <vt:lpstr>Avista – Communications SharePoint Intranet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Don Hyun</cp:lastModifiedBy>
  <cp:revision>576</cp:revision>
  <dcterms:created xsi:type="dcterms:W3CDTF">2017-10-09T12:47:23Z</dcterms:created>
  <dcterms:modified xsi:type="dcterms:W3CDTF">2025-05-19T21:20:15Z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Business Unit">
    <vt:lpwstr/>
  </property>
  <property fmtid="{D5CDD505-2E9C-101B-9397-08002B2CF9AE}" pid="4" name="Industry">
    <vt:lpwstr>46;#Energy|ba4588d2-d8ee-4242-9257-fe75d01cda81</vt:lpwstr>
  </property>
  <property fmtid="{D5CDD505-2E9C-101B-9397-08002B2CF9AE}" pid="5" name="Service_x0020_Offering">
    <vt:lpwstr/>
  </property>
  <property fmtid="{D5CDD505-2E9C-101B-9397-08002B2CF9AE}" pid="6" name="Business_x0020_Unit">
    <vt:lpwstr/>
  </property>
  <property fmtid="{D5CDD505-2E9C-101B-9397-08002B2CF9AE}" pid="7" name="_ExtendedDescription">
    <vt:lpwstr/>
  </property>
  <property fmtid="{D5CDD505-2E9C-101B-9397-08002B2CF9AE}" pid="8" name="Service Offering">
    <vt:lpwstr/>
  </property>
  <property fmtid="{D5CDD505-2E9C-101B-9397-08002B2CF9AE}" pid="9" name="Category">
    <vt:lpwstr>6;#Case Study|8faa0ad1-25f0-4f56-8e38-f60e20c455d6</vt:lpwstr>
  </property>
  <property fmtid="{D5CDD505-2E9C-101B-9397-08002B2CF9AE}" pid="10" name="Order">
    <vt:r8>16900</vt:r8>
  </property>
  <property fmtid="{D5CDD505-2E9C-101B-9397-08002B2CF9AE}" pid="11" name="xd_Signature">
    <vt:bool>false</vt:bool>
  </property>
  <property fmtid="{D5CDD505-2E9C-101B-9397-08002B2CF9AE}" pid="12" name="SO">
    <vt:lpwstr>37;#;#38;#</vt:lpwstr>
  </property>
  <property fmtid="{D5CDD505-2E9C-101B-9397-08002B2CF9AE}" pid="13" name="xd_ProgID">
    <vt:lpwstr/>
  </property>
  <property fmtid="{D5CDD505-2E9C-101B-9397-08002B2CF9AE}" pid="14" name="_SourceUrl">
    <vt:lpwstr/>
  </property>
  <property fmtid="{D5CDD505-2E9C-101B-9397-08002B2CF9AE}" pid="15" name="_SharedFileIndex">
    <vt:lpwstr/>
  </property>
  <property fmtid="{D5CDD505-2E9C-101B-9397-08002B2CF9AE}" pid="16" name="ComplianceAssetId">
    <vt:lpwstr/>
  </property>
  <property fmtid="{D5CDD505-2E9C-101B-9397-08002B2CF9AE}" pid="17" name="TemplateUrl">
    <vt:lpwstr/>
  </property>
  <property fmtid="{D5CDD505-2E9C-101B-9397-08002B2CF9AE}" pid="18" name="TriggerFlowInfo">
    <vt:lpwstr/>
  </property>
</Properties>
</file>